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069AB-94D9-4A54-A433-1C68F5282E0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E768EE7-E5A0-412A-9737-CDF376293308}">
      <dgm:prSet phldrT="[Teks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hr-HR" b="1" dirty="0" smtClean="0">
              <a:solidFill>
                <a:srgbClr val="FFFF00"/>
              </a:solidFill>
            </a:rPr>
            <a:t>PROMETNA SIGNALIZACIJA</a:t>
          </a:r>
          <a:endParaRPr lang="hr-HR" b="1" dirty="0">
            <a:solidFill>
              <a:srgbClr val="FFFF00"/>
            </a:solidFill>
          </a:endParaRPr>
        </a:p>
      </dgm:t>
    </dgm:pt>
    <dgm:pt modelId="{6407798B-66D9-4471-AE9A-A6E533DDDA6E}" type="parTrans" cxnId="{777A537B-C889-4611-9F6B-A603AB339B62}">
      <dgm:prSet/>
      <dgm:spPr/>
      <dgm:t>
        <a:bodyPr/>
        <a:lstStyle/>
        <a:p>
          <a:endParaRPr lang="hr-HR"/>
        </a:p>
      </dgm:t>
    </dgm:pt>
    <dgm:pt modelId="{F47F23E7-8167-46F2-9C9A-C01714DDA9DA}" type="sibTrans" cxnId="{777A537B-C889-4611-9F6B-A603AB339B62}">
      <dgm:prSet/>
      <dgm:spPr/>
      <dgm:t>
        <a:bodyPr/>
        <a:lstStyle/>
        <a:p>
          <a:endParaRPr lang="hr-HR"/>
        </a:p>
      </dgm:t>
    </dgm:pt>
    <dgm:pt modelId="{4B05785F-03D5-4277-8513-FC721BD766B2}">
      <dgm:prSet phldrT="[Teks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hr-HR" dirty="0" smtClean="0">
              <a:solidFill>
                <a:srgbClr val="FFFF00"/>
              </a:solidFill>
            </a:rPr>
            <a:t>Tehnička sredstva za upravljanje prometom</a:t>
          </a:r>
          <a:endParaRPr lang="hr-HR" dirty="0">
            <a:solidFill>
              <a:srgbClr val="FFFF00"/>
            </a:solidFill>
          </a:endParaRPr>
        </a:p>
      </dgm:t>
    </dgm:pt>
    <dgm:pt modelId="{DE8B9BCB-F6E8-479A-8D75-800DADAEECC1}" type="parTrans" cxnId="{39386AEB-36EA-4A43-81CF-B19F41CD5591}">
      <dgm:prSet/>
      <dgm:spPr/>
      <dgm:t>
        <a:bodyPr/>
        <a:lstStyle/>
        <a:p>
          <a:endParaRPr lang="hr-HR"/>
        </a:p>
      </dgm:t>
    </dgm:pt>
    <dgm:pt modelId="{FC5E9D11-F5D9-4F05-B5B5-1EA2E0874FFB}" type="sibTrans" cxnId="{39386AEB-36EA-4A43-81CF-B19F41CD5591}">
      <dgm:prSet/>
      <dgm:spPr/>
      <dgm:t>
        <a:bodyPr/>
        <a:lstStyle/>
        <a:p>
          <a:endParaRPr lang="hr-HR"/>
        </a:p>
      </dgm:t>
    </dgm:pt>
    <dgm:pt modelId="{E454FB2A-7221-46C4-87AB-26FFA42FF9FD}">
      <dgm:prSet phldrT="[Teks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l-PL" dirty="0" smtClean="0">
              <a:solidFill>
                <a:srgbClr val="FFFF00"/>
              </a:solidFill>
            </a:rPr>
            <a:t>Znakovi koje daju ovlaštene osobe</a:t>
          </a:r>
          <a:endParaRPr lang="hr-HR" dirty="0">
            <a:solidFill>
              <a:srgbClr val="FFFF00"/>
            </a:solidFill>
          </a:endParaRPr>
        </a:p>
      </dgm:t>
    </dgm:pt>
    <dgm:pt modelId="{BC5C27E8-1BBA-4410-B18B-CD991DC100C2}" type="parTrans" cxnId="{7917F5AB-CB32-427D-8532-BC3ADBD797D9}">
      <dgm:prSet/>
      <dgm:spPr/>
      <dgm:t>
        <a:bodyPr/>
        <a:lstStyle/>
        <a:p>
          <a:endParaRPr lang="hr-HR"/>
        </a:p>
      </dgm:t>
    </dgm:pt>
    <dgm:pt modelId="{A9FFFDF6-9301-49A4-B5CB-BDF2885AF882}" type="sibTrans" cxnId="{7917F5AB-CB32-427D-8532-BC3ADBD797D9}">
      <dgm:prSet/>
      <dgm:spPr/>
      <dgm:t>
        <a:bodyPr/>
        <a:lstStyle/>
        <a:p>
          <a:endParaRPr lang="hr-HR"/>
        </a:p>
      </dgm:t>
    </dgm:pt>
    <dgm:pt modelId="{530A3376-A9FB-45FF-9874-EAE5CC5F6621}" type="pres">
      <dgm:prSet presAssocID="{2D6069AB-94D9-4A54-A433-1C68F5282E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F2CE46EF-D47C-4424-A4ED-A4DAB128A54C}" type="pres">
      <dgm:prSet presAssocID="{EE768EE7-E5A0-412A-9737-CDF376293308}" presName="hierRoot1" presStyleCnt="0">
        <dgm:presLayoutVars>
          <dgm:hierBranch val="init"/>
        </dgm:presLayoutVars>
      </dgm:prSet>
      <dgm:spPr/>
    </dgm:pt>
    <dgm:pt modelId="{A52CC2A7-7E0D-4DFB-833D-3A39CFDA95CA}" type="pres">
      <dgm:prSet presAssocID="{EE768EE7-E5A0-412A-9737-CDF376293308}" presName="rootComposite1" presStyleCnt="0"/>
      <dgm:spPr/>
    </dgm:pt>
    <dgm:pt modelId="{E3D62447-22D7-48A6-9BB3-43D034FA7E20}" type="pres">
      <dgm:prSet presAssocID="{EE768EE7-E5A0-412A-9737-CDF376293308}" presName="rootText1" presStyleLbl="node0" presStyleIdx="0" presStyleCnt="1" custLinFactNeighborY="1365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34BD53C-BA36-41C5-8219-FCDD2DEF2A87}" type="pres">
      <dgm:prSet presAssocID="{EE768EE7-E5A0-412A-9737-CDF376293308}" presName="rootConnector1" presStyleLbl="node1" presStyleIdx="0" presStyleCnt="0"/>
      <dgm:spPr/>
      <dgm:t>
        <a:bodyPr/>
        <a:lstStyle/>
        <a:p>
          <a:endParaRPr lang="hr-HR"/>
        </a:p>
      </dgm:t>
    </dgm:pt>
    <dgm:pt modelId="{181E5DA8-2A39-44A0-94ED-EBE6A65F4E5C}" type="pres">
      <dgm:prSet presAssocID="{EE768EE7-E5A0-412A-9737-CDF376293308}" presName="hierChild2" presStyleCnt="0"/>
      <dgm:spPr/>
    </dgm:pt>
    <dgm:pt modelId="{81C18A5A-42A3-4D26-9389-1B968512C6E5}" type="pres">
      <dgm:prSet presAssocID="{DE8B9BCB-F6E8-479A-8D75-800DADAEECC1}" presName="Name37" presStyleLbl="parChTrans1D2" presStyleIdx="0" presStyleCnt="2"/>
      <dgm:spPr/>
      <dgm:t>
        <a:bodyPr/>
        <a:lstStyle/>
        <a:p>
          <a:endParaRPr lang="hr-HR"/>
        </a:p>
      </dgm:t>
    </dgm:pt>
    <dgm:pt modelId="{7530AF50-EF00-4E5C-8D28-F166DA08DF47}" type="pres">
      <dgm:prSet presAssocID="{4B05785F-03D5-4277-8513-FC721BD766B2}" presName="hierRoot2" presStyleCnt="0">
        <dgm:presLayoutVars>
          <dgm:hierBranch val="init"/>
        </dgm:presLayoutVars>
      </dgm:prSet>
      <dgm:spPr/>
    </dgm:pt>
    <dgm:pt modelId="{AE11ACE2-3752-488D-BB94-C08166276373}" type="pres">
      <dgm:prSet presAssocID="{4B05785F-03D5-4277-8513-FC721BD766B2}" presName="rootComposite" presStyleCnt="0"/>
      <dgm:spPr/>
    </dgm:pt>
    <dgm:pt modelId="{2DE7E690-498F-463E-BEF7-85513FDE5AA7}" type="pres">
      <dgm:prSet presAssocID="{4B05785F-03D5-4277-8513-FC721BD766B2}" presName="rootText" presStyleLbl="node2" presStyleIdx="0" presStyleCnt="2" custScaleY="102854" custLinFactNeighborX="-487" custLinFactNeighborY="3029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9B235E7-7101-4C81-9724-BECF31B591EA}" type="pres">
      <dgm:prSet presAssocID="{4B05785F-03D5-4277-8513-FC721BD766B2}" presName="rootConnector" presStyleLbl="node2" presStyleIdx="0" presStyleCnt="2"/>
      <dgm:spPr/>
      <dgm:t>
        <a:bodyPr/>
        <a:lstStyle/>
        <a:p>
          <a:endParaRPr lang="hr-HR"/>
        </a:p>
      </dgm:t>
    </dgm:pt>
    <dgm:pt modelId="{A5CF5B4E-4168-4336-A01B-3626D1F5141C}" type="pres">
      <dgm:prSet presAssocID="{4B05785F-03D5-4277-8513-FC721BD766B2}" presName="hierChild4" presStyleCnt="0"/>
      <dgm:spPr/>
    </dgm:pt>
    <dgm:pt modelId="{02D26689-A3B0-4DA9-B1B8-6E659379DEA8}" type="pres">
      <dgm:prSet presAssocID="{4B05785F-03D5-4277-8513-FC721BD766B2}" presName="hierChild5" presStyleCnt="0"/>
      <dgm:spPr/>
    </dgm:pt>
    <dgm:pt modelId="{44FA1A56-CC5C-4B95-8CEE-B7DCF9D66480}" type="pres">
      <dgm:prSet presAssocID="{BC5C27E8-1BBA-4410-B18B-CD991DC100C2}" presName="Name37" presStyleLbl="parChTrans1D2" presStyleIdx="1" presStyleCnt="2"/>
      <dgm:spPr/>
      <dgm:t>
        <a:bodyPr/>
        <a:lstStyle/>
        <a:p>
          <a:endParaRPr lang="hr-HR"/>
        </a:p>
      </dgm:t>
    </dgm:pt>
    <dgm:pt modelId="{EFF6798C-811A-4BE0-9496-54ACCA26E1E6}" type="pres">
      <dgm:prSet presAssocID="{E454FB2A-7221-46C4-87AB-26FFA42FF9FD}" presName="hierRoot2" presStyleCnt="0">
        <dgm:presLayoutVars>
          <dgm:hierBranch val="init"/>
        </dgm:presLayoutVars>
      </dgm:prSet>
      <dgm:spPr/>
    </dgm:pt>
    <dgm:pt modelId="{68A547DE-61FB-4791-8B53-213DCFEFDAA8}" type="pres">
      <dgm:prSet presAssocID="{E454FB2A-7221-46C4-87AB-26FFA42FF9FD}" presName="rootComposite" presStyleCnt="0"/>
      <dgm:spPr/>
    </dgm:pt>
    <dgm:pt modelId="{49CD4BA0-E1F9-4173-8676-F29DC1A540D1}" type="pres">
      <dgm:prSet presAssocID="{E454FB2A-7221-46C4-87AB-26FFA42FF9F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D244524-D3F9-4C1E-BBA1-DD93C81E8582}" type="pres">
      <dgm:prSet presAssocID="{E454FB2A-7221-46C4-87AB-26FFA42FF9FD}" presName="rootConnector" presStyleLbl="node2" presStyleIdx="1" presStyleCnt="2"/>
      <dgm:spPr/>
      <dgm:t>
        <a:bodyPr/>
        <a:lstStyle/>
        <a:p>
          <a:endParaRPr lang="hr-HR"/>
        </a:p>
      </dgm:t>
    </dgm:pt>
    <dgm:pt modelId="{BD5408DA-AEC8-4D26-9BC6-DBDF0EFBD01B}" type="pres">
      <dgm:prSet presAssocID="{E454FB2A-7221-46C4-87AB-26FFA42FF9FD}" presName="hierChild4" presStyleCnt="0"/>
      <dgm:spPr/>
    </dgm:pt>
    <dgm:pt modelId="{63153F20-752D-4BA8-84E1-1196F4C1063A}" type="pres">
      <dgm:prSet presAssocID="{E454FB2A-7221-46C4-87AB-26FFA42FF9FD}" presName="hierChild5" presStyleCnt="0"/>
      <dgm:spPr/>
    </dgm:pt>
    <dgm:pt modelId="{662F997B-1F17-4D27-812D-7C8BFAD7437B}" type="pres">
      <dgm:prSet presAssocID="{EE768EE7-E5A0-412A-9737-CDF376293308}" presName="hierChild3" presStyleCnt="0"/>
      <dgm:spPr/>
    </dgm:pt>
  </dgm:ptLst>
  <dgm:cxnLst>
    <dgm:cxn modelId="{2CB3240B-B42A-4BCD-AA67-B44F541E2E1E}" type="presOf" srcId="{2D6069AB-94D9-4A54-A433-1C68F5282E0E}" destId="{530A3376-A9FB-45FF-9874-EAE5CC5F6621}" srcOrd="0" destOrd="0" presId="urn:microsoft.com/office/officeart/2005/8/layout/orgChart1"/>
    <dgm:cxn modelId="{39386AEB-36EA-4A43-81CF-B19F41CD5591}" srcId="{EE768EE7-E5A0-412A-9737-CDF376293308}" destId="{4B05785F-03D5-4277-8513-FC721BD766B2}" srcOrd="0" destOrd="0" parTransId="{DE8B9BCB-F6E8-479A-8D75-800DADAEECC1}" sibTransId="{FC5E9D11-F5D9-4F05-B5B5-1EA2E0874FFB}"/>
    <dgm:cxn modelId="{3DAA33AF-3048-4D7F-BE50-D47C26F143AE}" type="presOf" srcId="{4B05785F-03D5-4277-8513-FC721BD766B2}" destId="{2DE7E690-498F-463E-BEF7-85513FDE5AA7}" srcOrd="0" destOrd="0" presId="urn:microsoft.com/office/officeart/2005/8/layout/orgChart1"/>
    <dgm:cxn modelId="{F38C9664-48FE-4970-9124-45DBA847CF7C}" type="presOf" srcId="{4B05785F-03D5-4277-8513-FC721BD766B2}" destId="{C9B235E7-7101-4C81-9724-BECF31B591EA}" srcOrd="1" destOrd="0" presId="urn:microsoft.com/office/officeart/2005/8/layout/orgChart1"/>
    <dgm:cxn modelId="{777A537B-C889-4611-9F6B-A603AB339B62}" srcId="{2D6069AB-94D9-4A54-A433-1C68F5282E0E}" destId="{EE768EE7-E5A0-412A-9737-CDF376293308}" srcOrd="0" destOrd="0" parTransId="{6407798B-66D9-4471-AE9A-A6E533DDDA6E}" sibTransId="{F47F23E7-8167-46F2-9C9A-C01714DDA9DA}"/>
    <dgm:cxn modelId="{7917F5AB-CB32-427D-8532-BC3ADBD797D9}" srcId="{EE768EE7-E5A0-412A-9737-CDF376293308}" destId="{E454FB2A-7221-46C4-87AB-26FFA42FF9FD}" srcOrd="1" destOrd="0" parTransId="{BC5C27E8-1BBA-4410-B18B-CD991DC100C2}" sibTransId="{A9FFFDF6-9301-49A4-B5CB-BDF2885AF882}"/>
    <dgm:cxn modelId="{2DA6774A-802D-4C6D-B7E6-50EE5A8B28CF}" type="presOf" srcId="{E454FB2A-7221-46C4-87AB-26FFA42FF9FD}" destId="{2D244524-D3F9-4C1E-BBA1-DD93C81E8582}" srcOrd="1" destOrd="0" presId="urn:microsoft.com/office/officeart/2005/8/layout/orgChart1"/>
    <dgm:cxn modelId="{2E32FE34-E249-4F17-AA98-B98FA66FDE6B}" type="presOf" srcId="{EE768EE7-E5A0-412A-9737-CDF376293308}" destId="{E3D62447-22D7-48A6-9BB3-43D034FA7E20}" srcOrd="0" destOrd="0" presId="urn:microsoft.com/office/officeart/2005/8/layout/orgChart1"/>
    <dgm:cxn modelId="{43975F66-8967-4729-A84F-15D2110B2836}" type="presOf" srcId="{E454FB2A-7221-46C4-87AB-26FFA42FF9FD}" destId="{49CD4BA0-E1F9-4173-8676-F29DC1A540D1}" srcOrd="0" destOrd="0" presId="urn:microsoft.com/office/officeart/2005/8/layout/orgChart1"/>
    <dgm:cxn modelId="{A863EEA0-CF55-4282-94ED-8D9212D0321C}" type="presOf" srcId="{EE768EE7-E5A0-412A-9737-CDF376293308}" destId="{F34BD53C-BA36-41C5-8219-FCDD2DEF2A87}" srcOrd="1" destOrd="0" presId="urn:microsoft.com/office/officeart/2005/8/layout/orgChart1"/>
    <dgm:cxn modelId="{85D96BE5-A1C0-4854-8B0F-0208C4317D2A}" type="presOf" srcId="{DE8B9BCB-F6E8-479A-8D75-800DADAEECC1}" destId="{81C18A5A-42A3-4D26-9389-1B968512C6E5}" srcOrd="0" destOrd="0" presId="urn:microsoft.com/office/officeart/2005/8/layout/orgChart1"/>
    <dgm:cxn modelId="{9E0BB778-309A-479F-A814-3834EB30A78D}" type="presOf" srcId="{BC5C27E8-1BBA-4410-B18B-CD991DC100C2}" destId="{44FA1A56-CC5C-4B95-8CEE-B7DCF9D66480}" srcOrd="0" destOrd="0" presId="urn:microsoft.com/office/officeart/2005/8/layout/orgChart1"/>
    <dgm:cxn modelId="{28AC81A5-607A-41F1-BEBE-B2E68756E23C}" type="presParOf" srcId="{530A3376-A9FB-45FF-9874-EAE5CC5F6621}" destId="{F2CE46EF-D47C-4424-A4ED-A4DAB128A54C}" srcOrd="0" destOrd="0" presId="urn:microsoft.com/office/officeart/2005/8/layout/orgChart1"/>
    <dgm:cxn modelId="{388489AA-76B0-4AA4-A7EF-48765E149B88}" type="presParOf" srcId="{F2CE46EF-D47C-4424-A4ED-A4DAB128A54C}" destId="{A52CC2A7-7E0D-4DFB-833D-3A39CFDA95CA}" srcOrd="0" destOrd="0" presId="urn:microsoft.com/office/officeart/2005/8/layout/orgChart1"/>
    <dgm:cxn modelId="{EB792A72-1A48-49AB-9901-141B26F2566C}" type="presParOf" srcId="{A52CC2A7-7E0D-4DFB-833D-3A39CFDA95CA}" destId="{E3D62447-22D7-48A6-9BB3-43D034FA7E20}" srcOrd="0" destOrd="0" presId="urn:microsoft.com/office/officeart/2005/8/layout/orgChart1"/>
    <dgm:cxn modelId="{5FB8DFFF-965D-495D-9BB9-22C1A5BEDA70}" type="presParOf" srcId="{A52CC2A7-7E0D-4DFB-833D-3A39CFDA95CA}" destId="{F34BD53C-BA36-41C5-8219-FCDD2DEF2A87}" srcOrd="1" destOrd="0" presId="urn:microsoft.com/office/officeart/2005/8/layout/orgChart1"/>
    <dgm:cxn modelId="{F8DA487A-6E38-4CC9-B9CA-DA2DBE29E4B9}" type="presParOf" srcId="{F2CE46EF-D47C-4424-A4ED-A4DAB128A54C}" destId="{181E5DA8-2A39-44A0-94ED-EBE6A65F4E5C}" srcOrd="1" destOrd="0" presId="urn:microsoft.com/office/officeart/2005/8/layout/orgChart1"/>
    <dgm:cxn modelId="{46A6779D-A2C5-4C6D-86A7-CDD287E6E536}" type="presParOf" srcId="{181E5DA8-2A39-44A0-94ED-EBE6A65F4E5C}" destId="{81C18A5A-42A3-4D26-9389-1B968512C6E5}" srcOrd="0" destOrd="0" presId="urn:microsoft.com/office/officeart/2005/8/layout/orgChart1"/>
    <dgm:cxn modelId="{35D9DB24-5D1A-4212-81FA-FC3AF158AA52}" type="presParOf" srcId="{181E5DA8-2A39-44A0-94ED-EBE6A65F4E5C}" destId="{7530AF50-EF00-4E5C-8D28-F166DA08DF47}" srcOrd="1" destOrd="0" presId="urn:microsoft.com/office/officeart/2005/8/layout/orgChart1"/>
    <dgm:cxn modelId="{6424BF9A-1C03-41F3-B36F-DF76CDDD04C1}" type="presParOf" srcId="{7530AF50-EF00-4E5C-8D28-F166DA08DF47}" destId="{AE11ACE2-3752-488D-BB94-C08166276373}" srcOrd="0" destOrd="0" presId="urn:microsoft.com/office/officeart/2005/8/layout/orgChart1"/>
    <dgm:cxn modelId="{01759F75-9BB1-46FF-AC8F-1AD70AAB1372}" type="presParOf" srcId="{AE11ACE2-3752-488D-BB94-C08166276373}" destId="{2DE7E690-498F-463E-BEF7-85513FDE5AA7}" srcOrd="0" destOrd="0" presId="urn:microsoft.com/office/officeart/2005/8/layout/orgChart1"/>
    <dgm:cxn modelId="{5DC65300-B5AB-4C96-9DF4-804FCE7113F2}" type="presParOf" srcId="{AE11ACE2-3752-488D-BB94-C08166276373}" destId="{C9B235E7-7101-4C81-9724-BECF31B591EA}" srcOrd="1" destOrd="0" presId="urn:microsoft.com/office/officeart/2005/8/layout/orgChart1"/>
    <dgm:cxn modelId="{9D37FE50-45E6-458B-AA20-1B00B12FFD5A}" type="presParOf" srcId="{7530AF50-EF00-4E5C-8D28-F166DA08DF47}" destId="{A5CF5B4E-4168-4336-A01B-3626D1F5141C}" srcOrd="1" destOrd="0" presId="urn:microsoft.com/office/officeart/2005/8/layout/orgChart1"/>
    <dgm:cxn modelId="{3BCBA2D9-8218-4C9D-A8BB-1C599E75CF1C}" type="presParOf" srcId="{7530AF50-EF00-4E5C-8D28-F166DA08DF47}" destId="{02D26689-A3B0-4DA9-B1B8-6E659379DEA8}" srcOrd="2" destOrd="0" presId="urn:microsoft.com/office/officeart/2005/8/layout/orgChart1"/>
    <dgm:cxn modelId="{2F7F274D-8BBF-4B22-AE0D-F0EBD5984F4B}" type="presParOf" srcId="{181E5DA8-2A39-44A0-94ED-EBE6A65F4E5C}" destId="{44FA1A56-CC5C-4B95-8CEE-B7DCF9D66480}" srcOrd="2" destOrd="0" presId="urn:microsoft.com/office/officeart/2005/8/layout/orgChart1"/>
    <dgm:cxn modelId="{4ACCBD9D-572B-4F62-8DC3-FB9833B8179F}" type="presParOf" srcId="{181E5DA8-2A39-44A0-94ED-EBE6A65F4E5C}" destId="{EFF6798C-811A-4BE0-9496-54ACCA26E1E6}" srcOrd="3" destOrd="0" presId="urn:microsoft.com/office/officeart/2005/8/layout/orgChart1"/>
    <dgm:cxn modelId="{67E6492F-FA2B-44E7-B48A-FD57A8379799}" type="presParOf" srcId="{EFF6798C-811A-4BE0-9496-54ACCA26E1E6}" destId="{68A547DE-61FB-4791-8B53-213DCFEFDAA8}" srcOrd="0" destOrd="0" presId="urn:microsoft.com/office/officeart/2005/8/layout/orgChart1"/>
    <dgm:cxn modelId="{E396AD57-D45D-4580-B6F0-B8067965836E}" type="presParOf" srcId="{68A547DE-61FB-4791-8B53-213DCFEFDAA8}" destId="{49CD4BA0-E1F9-4173-8676-F29DC1A540D1}" srcOrd="0" destOrd="0" presId="urn:microsoft.com/office/officeart/2005/8/layout/orgChart1"/>
    <dgm:cxn modelId="{5B89A72E-63B2-45AB-BF6A-E037093C22E9}" type="presParOf" srcId="{68A547DE-61FB-4791-8B53-213DCFEFDAA8}" destId="{2D244524-D3F9-4C1E-BBA1-DD93C81E8582}" srcOrd="1" destOrd="0" presId="urn:microsoft.com/office/officeart/2005/8/layout/orgChart1"/>
    <dgm:cxn modelId="{204F2DA7-C735-41D0-9183-8F5BFA33BB8A}" type="presParOf" srcId="{EFF6798C-811A-4BE0-9496-54ACCA26E1E6}" destId="{BD5408DA-AEC8-4D26-9BC6-DBDF0EFBD01B}" srcOrd="1" destOrd="0" presId="urn:microsoft.com/office/officeart/2005/8/layout/orgChart1"/>
    <dgm:cxn modelId="{F7E40A77-0557-46E0-A8A1-D0C94207C3B7}" type="presParOf" srcId="{EFF6798C-811A-4BE0-9496-54ACCA26E1E6}" destId="{63153F20-752D-4BA8-84E1-1196F4C1063A}" srcOrd="2" destOrd="0" presId="urn:microsoft.com/office/officeart/2005/8/layout/orgChart1"/>
    <dgm:cxn modelId="{7A63EFFA-7940-4CBF-8284-424320BD1527}" type="presParOf" srcId="{F2CE46EF-D47C-4424-A4ED-A4DAB128A54C}" destId="{662F997B-1F17-4D27-812D-7C8BFAD743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2CE11D-9E29-4D2A-B84E-783F8F13FAB4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2F7DCD15-F68A-4FA6-87BE-6E279403CF37}">
      <dgm:prSet phldrT="[Tekst]"/>
      <dgm:spPr/>
      <dgm:t>
        <a:bodyPr/>
        <a:lstStyle/>
        <a:p>
          <a:r>
            <a:rPr lang="hr-HR" dirty="0" smtClean="0"/>
            <a:t>PROMETNI ZNAKOVI</a:t>
          </a:r>
          <a:endParaRPr lang="hr-HR" dirty="0"/>
        </a:p>
      </dgm:t>
    </dgm:pt>
    <dgm:pt modelId="{12EE5F0B-6525-41D1-B14E-ACCD4F5C3155}" type="parTrans" cxnId="{4974312C-84A9-453E-B3C7-8C9B9B99B333}">
      <dgm:prSet/>
      <dgm:spPr/>
      <dgm:t>
        <a:bodyPr/>
        <a:lstStyle/>
        <a:p>
          <a:endParaRPr lang="hr-HR"/>
        </a:p>
      </dgm:t>
    </dgm:pt>
    <dgm:pt modelId="{FB94385C-535D-4259-A58D-DE2155ACA566}" type="sibTrans" cxnId="{4974312C-84A9-453E-B3C7-8C9B9B99B333}">
      <dgm:prSet/>
      <dgm:spPr/>
      <dgm:t>
        <a:bodyPr/>
        <a:lstStyle/>
        <a:p>
          <a:endParaRPr lang="hr-HR"/>
        </a:p>
      </dgm:t>
    </dgm:pt>
    <dgm:pt modelId="{2C0E47A4-0C73-4AC3-AA0C-799A3B1F4452}">
      <dgm:prSet phldrT="[Tekst]"/>
      <dgm:spPr/>
      <dgm:t>
        <a:bodyPr/>
        <a:lstStyle/>
        <a:p>
          <a:r>
            <a:rPr lang="hr-HR" dirty="0" smtClean="0"/>
            <a:t>znakovi opasnosti</a:t>
          </a:r>
          <a:endParaRPr lang="hr-HR" dirty="0"/>
        </a:p>
      </dgm:t>
    </dgm:pt>
    <dgm:pt modelId="{5223449C-B866-4937-9352-E78FB1CAF7E0}" type="parTrans" cxnId="{B6BCAD63-3649-4901-B7E7-C74CC149E177}">
      <dgm:prSet/>
      <dgm:spPr/>
      <dgm:t>
        <a:bodyPr/>
        <a:lstStyle/>
        <a:p>
          <a:endParaRPr lang="hr-HR"/>
        </a:p>
      </dgm:t>
    </dgm:pt>
    <dgm:pt modelId="{013653AC-2B91-4E41-A154-BD0E4FA39DF4}" type="sibTrans" cxnId="{B6BCAD63-3649-4901-B7E7-C74CC149E177}">
      <dgm:prSet/>
      <dgm:spPr/>
      <dgm:t>
        <a:bodyPr/>
        <a:lstStyle/>
        <a:p>
          <a:endParaRPr lang="hr-HR"/>
        </a:p>
      </dgm:t>
    </dgm:pt>
    <dgm:pt modelId="{F8B1B5C1-D4D4-402C-B166-B4C1D2F63BEF}">
      <dgm:prSet phldrT="[Tekst]"/>
      <dgm:spPr/>
      <dgm:t>
        <a:bodyPr/>
        <a:lstStyle/>
        <a:p>
          <a:r>
            <a:rPr lang="hr-HR" dirty="0" smtClean="0"/>
            <a:t>znakovi izričitih naredbi</a:t>
          </a:r>
          <a:endParaRPr lang="hr-HR" dirty="0"/>
        </a:p>
      </dgm:t>
    </dgm:pt>
    <dgm:pt modelId="{73C7E7A3-102E-4DA0-9BD0-39081BD04586}" type="parTrans" cxnId="{B6DE338F-AB16-4822-8B18-DA25C620AEE8}">
      <dgm:prSet/>
      <dgm:spPr/>
      <dgm:t>
        <a:bodyPr/>
        <a:lstStyle/>
        <a:p>
          <a:endParaRPr lang="hr-HR"/>
        </a:p>
      </dgm:t>
    </dgm:pt>
    <dgm:pt modelId="{CE50BEE3-8616-4FCE-97EB-E9C980BF4EA1}" type="sibTrans" cxnId="{B6DE338F-AB16-4822-8B18-DA25C620AEE8}">
      <dgm:prSet/>
      <dgm:spPr/>
      <dgm:t>
        <a:bodyPr/>
        <a:lstStyle/>
        <a:p>
          <a:endParaRPr lang="hr-HR"/>
        </a:p>
      </dgm:t>
    </dgm:pt>
    <dgm:pt modelId="{7D098991-AA52-483D-A342-F49834338618}">
      <dgm:prSet phldrT="[Tekst]"/>
      <dgm:spPr/>
      <dgm:t>
        <a:bodyPr/>
        <a:lstStyle/>
        <a:p>
          <a:r>
            <a:rPr lang="hr-HR" dirty="0" smtClean="0"/>
            <a:t>znakovi obavijesti</a:t>
          </a:r>
          <a:endParaRPr lang="hr-HR" dirty="0"/>
        </a:p>
      </dgm:t>
    </dgm:pt>
    <dgm:pt modelId="{CE05A1E2-791E-4DD4-8565-EE020BCCB88E}" type="parTrans" cxnId="{640EBFDE-57B3-4064-9432-DC9D6031FB75}">
      <dgm:prSet/>
      <dgm:spPr/>
      <dgm:t>
        <a:bodyPr/>
        <a:lstStyle/>
        <a:p>
          <a:endParaRPr lang="hr-HR"/>
        </a:p>
      </dgm:t>
    </dgm:pt>
    <dgm:pt modelId="{0F85F018-0B57-4555-9BB5-4B00C43A9F1E}" type="sibTrans" cxnId="{640EBFDE-57B3-4064-9432-DC9D6031FB75}">
      <dgm:prSet/>
      <dgm:spPr/>
      <dgm:t>
        <a:bodyPr/>
        <a:lstStyle/>
        <a:p>
          <a:endParaRPr lang="hr-HR"/>
        </a:p>
      </dgm:t>
    </dgm:pt>
    <dgm:pt modelId="{48182695-03BA-4ED6-ACBC-30286C911C64}" type="pres">
      <dgm:prSet presAssocID="{DD2CE11D-9E29-4D2A-B84E-783F8F13FA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B8F8C806-C219-4316-971F-3E3C1E116503}" type="pres">
      <dgm:prSet presAssocID="{2F7DCD15-F68A-4FA6-87BE-6E279403CF37}" presName="hierRoot1" presStyleCnt="0">
        <dgm:presLayoutVars>
          <dgm:hierBranch val="init"/>
        </dgm:presLayoutVars>
      </dgm:prSet>
      <dgm:spPr/>
      <dgm:t>
        <a:bodyPr/>
        <a:lstStyle/>
        <a:p>
          <a:endParaRPr lang="hr-HR"/>
        </a:p>
      </dgm:t>
    </dgm:pt>
    <dgm:pt modelId="{BB3E3814-B134-4F5D-9868-B13995A3DA59}" type="pres">
      <dgm:prSet presAssocID="{2F7DCD15-F68A-4FA6-87BE-6E279403CF37}" presName="rootComposite1" presStyleCnt="0"/>
      <dgm:spPr/>
      <dgm:t>
        <a:bodyPr/>
        <a:lstStyle/>
        <a:p>
          <a:endParaRPr lang="hr-HR"/>
        </a:p>
      </dgm:t>
    </dgm:pt>
    <dgm:pt modelId="{B8E109B4-93C3-4B71-BFB4-F471067DE05B}" type="pres">
      <dgm:prSet presAssocID="{2F7DCD15-F68A-4FA6-87BE-6E279403CF37}" presName="rootText1" presStyleLbl="node0" presStyleIdx="0" presStyleCnt="1" custScaleX="20117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0710A72-66A2-4F7A-A0F3-E1C85ADCA22F}" type="pres">
      <dgm:prSet presAssocID="{2F7DCD15-F68A-4FA6-87BE-6E279403CF37}" presName="rootConnector1" presStyleLbl="node1" presStyleIdx="0" presStyleCnt="0"/>
      <dgm:spPr/>
      <dgm:t>
        <a:bodyPr/>
        <a:lstStyle/>
        <a:p>
          <a:endParaRPr lang="hr-HR"/>
        </a:p>
      </dgm:t>
    </dgm:pt>
    <dgm:pt modelId="{B2A0E54C-5AA5-468D-865C-5D23F442D0A7}" type="pres">
      <dgm:prSet presAssocID="{2F7DCD15-F68A-4FA6-87BE-6E279403CF37}" presName="hierChild2" presStyleCnt="0"/>
      <dgm:spPr/>
      <dgm:t>
        <a:bodyPr/>
        <a:lstStyle/>
        <a:p>
          <a:endParaRPr lang="hr-HR"/>
        </a:p>
      </dgm:t>
    </dgm:pt>
    <dgm:pt modelId="{AEE1E7CF-7E3E-40EA-AED5-23324DF87172}" type="pres">
      <dgm:prSet presAssocID="{5223449C-B866-4937-9352-E78FB1CAF7E0}" presName="Name37" presStyleLbl="parChTrans1D2" presStyleIdx="0" presStyleCnt="3"/>
      <dgm:spPr/>
      <dgm:t>
        <a:bodyPr/>
        <a:lstStyle/>
        <a:p>
          <a:endParaRPr lang="hr-HR"/>
        </a:p>
      </dgm:t>
    </dgm:pt>
    <dgm:pt modelId="{21B59B51-158F-408D-9854-EF09B0F48FA9}" type="pres">
      <dgm:prSet presAssocID="{2C0E47A4-0C73-4AC3-AA0C-799A3B1F4452}" presName="hierRoot2" presStyleCnt="0">
        <dgm:presLayoutVars>
          <dgm:hierBranch val="init"/>
        </dgm:presLayoutVars>
      </dgm:prSet>
      <dgm:spPr/>
      <dgm:t>
        <a:bodyPr/>
        <a:lstStyle/>
        <a:p>
          <a:endParaRPr lang="hr-HR"/>
        </a:p>
      </dgm:t>
    </dgm:pt>
    <dgm:pt modelId="{C605161C-16D3-4AA6-8BD9-8004BB84AC9B}" type="pres">
      <dgm:prSet presAssocID="{2C0E47A4-0C73-4AC3-AA0C-799A3B1F4452}" presName="rootComposite" presStyleCnt="0"/>
      <dgm:spPr/>
      <dgm:t>
        <a:bodyPr/>
        <a:lstStyle/>
        <a:p>
          <a:endParaRPr lang="hr-HR"/>
        </a:p>
      </dgm:t>
    </dgm:pt>
    <dgm:pt modelId="{AE4865DD-CFC0-4073-BF93-49A0F2FD60B6}" type="pres">
      <dgm:prSet presAssocID="{2C0E47A4-0C73-4AC3-AA0C-799A3B1F445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150CC26-D67E-4D6A-998A-C3C59F3EBD30}" type="pres">
      <dgm:prSet presAssocID="{2C0E47A4-0C73-4AC3-AA0C-799A3B1F4452}" presName="rootConnector" presStyleLbl="node2" presStyleIdx="0" presStyleCnt="3"/>
      <dgm:spPr/>
      <dgm:t>
        <a:bodyPr/>
        <a:lstStyle/>
        <a:p>
          <a:endParaRPr lang="hr-HR"/>
        </a:p>
      </dgm:t>
    </dgm:pt>
    <dgm:pt modelId="{817F0585-9662-436D-BCBC-AFDA5AFB281D}" type="pres">
      <dgm:prSet presAssocID="{2C0E47A4-0C73-4AC3-AA0C-799A3B1F4452}" presName="hierChild4" presStyleCnt="0"/>
      <dgm:spPr/>
      <dgm:t>
        <a:bodyPr/>
        <a:lstStyle/>
        <a:p>
          <a:endParaRPr lang="hr-HR"/>
        </a:p>
      </dgm:t>
    </dgm:pt>
    <dgm:pt modelId="{C41A4CF8-B8A5-4A81-B1FE-C131AE7CC885}" type="pres">
      <dgm:prSet presAssocID="{2C0E47A4-0C73-4AC3-AA0C-799A3B1F4452}" presName="hierChild5" presStyleCnt="0"/>
      <dgm:spPr/>
      <dgm:t>
        <a:bodyPr/>
        <a:lstStyle/>
        <a:p>
          <a:endParaRPr lang="hr-HR"/>
        </a:p>
      </dgm:t>
    </dgm:pt>
    <dgm:pt modelId="{33405DFA-B6DF-4F36-9869-9B2727B3B23E}" type="pres">
      <dgm:prSet presAssocID="{73C7E7A3-102E-4DA0-9BD0-39081BD04586}" presName="Name37" presStyleLbl="parChTrans1D2" presStyleIdx="1" presStyleCnt="3"/>
      <dgm:spPr/>
      <dgm:t>
        <a:bodyPr/>
        <a:lstStyle/>
        <a:p>
          <a:endParaRPr lang="hr-HR"/>
        </a:p>
      </dgm:t>
    </dgm:pt>
    <dgm:pt modelId="{6660E3D2-04EB-46E5-8325-98FA245E9938}" type="pres">
      <dgm:prSet presAssocID="{F8B1B5C1-D4D4-402C-B166-B4C1D2F63BEF}" presName="hierRoot2" presStyleCnt="0">
        <dgm:presLayoutVars>
          <dgm:hierBranch val="init"/>
        </dgm:presLayoutVars>
      </dgm:prSet>
      <dgm:spPr/>
      <dgm:t>
        <a:bodyPr/>
        <a:lstStyle/>
        <a:p>
          <a:endParaRPr lang="hr-HR"/>
        </a:p>
      </dgm:t>
    </dgm:pt>
    <dgm:pt modelId="{18142DC7-00D1-47F2-A023-CC8C216FF6D3}" type="pres">
      <dgm:prSet presAssocID="{F8B1B5C1-D4D4-402C-B166-B4C1D2F63BEF}" presName="rootComposite" presStyleCnt="0"/>
      <dgm:spPr/>
      <dgm:t>
        <a:bodyPr/>
        <a:lstStyle/>
        <a:p>
          <a:endParaRPr lang="hr-HR"/>
        </a:p>
      </dgm:t>
    </dgm:pt>
    <dgm:pt modelId="{ED404555-3A1F-482A-843D-99F72562E886}" type="pres">
      <dgm:prSet presAssocID="{F8B1B5C1-D4D4-402C-B166-B4C1D2F63BE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2370900-1ED9-453C-B19E-A665A1344EEB}" type="pres">
      <dgm:prSet presAssocID="{F8B1B5C1-D4D4-402C-B166-B4C1D2F63BEF}" presName="rootConnector" presStyleLbl="node2" presStyleIdx="1" presStyleCnt="3"/>
      <dgm:spPr/>
      <dgm:t>
        <a:bodyPr/>
        <a:lstStyle/>
        <a:p>
          <a:endParaRPr lang="hr-HR"/>
        </a:p>
      </dgm:t>
    </dgm:pt>
    <dgm:pt modelId="{DF43D72D-D4E6-41F7-A14F-AD84653D1193}" type="pres">
      <dgm:prSet presAssocID="{F8B1B5C1-D4D4-402C-B166-B4C1D2F63BEF}" presName="hierChild4" presStyleCnt="0"/>
      <dgm:spPr/>
      <dgm:t>
        <a:bodyPr/>
        <a:lstStyle/>
        <a:p>
          <a:endParaRPr lang="hr-HR"/>
        </a:p>
      </dgm:t>
    </dgm:pt>
    <dgm:pt modelId="{AAD074C6-D5CF-4868-B6B0-7DA0B55CAB9B}" type="pres">
      <dgm:prSet presAssocID="{F8B1B5C1-D4D4-402C-B166-B4C1D2F63BEF}" presName="hierChild5" presStyleCnt="0"/>
      <dgm:spPr/>
      <dgm:t>
        <a:bodyPr/>
        <a:lstStyle/>
        <a:p>
          <a:endParaRPr lang="hr-HR"/>
        </a:p>
      </dgm:t>
    </dgm:pt>
    <dgm:pt modelId="{D236CC73-14AF-4EEE-B492-8BC4EE9AD731}" type="pres">
      <dgm:prSet presAssocID="{CE05A1E2-791E-4DD4-8565-EE020BCCB88E}" presName="Name37" presStyleLbl="parChTrans1D2" presStyleIdx="2" presStyleCnt="3"/>
      <dgm:spPr/>
      <dgm:t>
        <a:bodyPr/>
        <a:lstStyle/>
        <a:p>
          <a:endParaRPr lang="hr-HR"/>
        </a:p>
      </dgm:t>
    </dgm:pt>
    <dgm:pt modelId="{B1AC8600-A635-421B-BBBF-3E76CB3C9A6B}" type="pres">
      <dgm:prSet presAssocID="{7D098991-AA52-483D-A342-F49834338618}" presName="hierRoot2" presStyleCnt="0">
        <dgm:presLayoutVars>
          <dgm:hierBranch val="init"/>
        </dgm:presLayoutVars>
      </dgm:prSet>
      <dgm:spPr/>
      <dgm:t>
        <a:bodyPr/>
        <a:lstStyle/>
        <a:p>
          <a:endParaRPr lang="hr-HR"/>
        </a:p>
      </dgm:t>
    </dgm:pt>
    <dgm:pt modelId="{08895DC8-9B99-431A-8E9A-C4A2F4A2EB23}" type="pres">
      <dgm:prSet presAssocID="{7D098991-AA52-483D-A342-F49834338618}" presName="rootComposite" presStyleCnt="0"/>
      <dgm:spPr/>
      <dgm:t>
        <a:bodyPr/>
        <a:lstStyle/>
        <a:p>
          <a:endParaRPr lang="hr-HR"/>
        </a:p>
      </dgm:t>
    </dgm:pt>
    <dgm:pt modelId="{CA1D15D3-98A7-4D41-A1A3-5140FEF1B0DB}" type="pres">
      <dgm:prSet presAssocID="{7D098991-AA52-483D-A342-F4983433861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084B671-E951-48BC-AF36-1919071BC914}" type="pres">
      <dgm:prSet presAssocID="{7D098991-AA52-483D-A342-F49834338618}" presName="rootConnector" presStyleLbl="node2" presStyleIdx="2" presStyleCnt="3"/>
      <dgm:spPr/>
      <dgm:t>
        <a:bodyPr/>
        <a:lstStyle/>
        <a:p>
          <a:endParaRPr lang="hr-HR"/>
        </a:p>
      </dgm:t>
    </dgm:pt>
    <dgm:pt modelId="{5B41FC1F-667B-4D01-B6F9-DB348C05F637}" type="pres">
      <dgm:prSet presAssocID="{7D098991-AA52-483D-A342-F49834338618}" presName="hierChild4" presStyleCnt="0"/>
      <dgm:spPr/>
      <dgm:t>
        <a:bodyPr/>
        <a:lstStyle/>
        <a:p>
          <a:endParaRPr lang="hr-HR"/>
        </a:p>
      </dgm:t>
    </dgm:pt>
    <dgm:pt modelId="{71994B14-A858-4793-8173-66A5DB4DFA0E}" type="pres">
      <dgm:prSet presAssocID="{7D098991-AA52-483D-A342-F49834338618}" presName="hierChild5" presStyleCnt="0"/>
      <dgm:spPr/>
      <dgm:t>
        <a:bodyPr/>
        <a:lstStyle/>
        <a:p>
          <a:endParaRPr lang="hr-HR"/>
        </a:p>
      </dgm:t>
    </dgm:pt>
    <dgm:pt modelId="{330F2D84-A84B-4761-9955-001DF735459A}" type="pres">
      <dgm:prSet presAssocID="{2F7DCD15-F68A-4FA6-87BE-6E279403CF37}" presName="hierChild3" presStyleCnt="0"/>
      <dgm:spPr/>
      <dgm:t>
        <a:bodyPr/>
        <a:lstStyle/>
        <a:p>
          <a:endParaRPr lang="hr-HR"/>
        </a:p>
      </dgm:t>
    </dgm:pt>
  </dgm:ptLst>
  <dgm:cxnLst>
    <dgm:cxn modelId="{8F8C28C1-FB0B-4281-938E-F7DBBD7F61E8}" type="presOf" srcId="{2C0E47A4-0C73-4AC3-AA0C-799A3B1F4452}" destId="{AE4865DD-CFC0-4073-BF93-49A0F2FD60B6}" srcOrd="0" destOrd="0" presId="urn:microsoft.com/office/officeart/2005/8/layout/orgChart1"/>
    <dgm:cxn modelId="{453448C4-60E3-4FE6-A272-3F62D0BCE276}" type="presOf" srcId="{2F7DCD15-F68A-4FA6-87BE-6E279403CF37}" destId="{80710A72-66A2-4F7A-A0F3-E1C85ADCA22F}" srcOrd="1" destOrd="0" presId="urn:microsoft.com/office/officeart/2005/8/layout/orgChart1"/>
    <dgm:cxn modelId="{7A4D2110-B225-46FD-A1E4-FDA64080DD98}" type="presOf" srcId="{CE05A1E2-791E-4DD4-8565-EE020BCCB88E}" destId="{D236CC73-14AF-4EEE-B492-8BC4EE9AD731}" srcOrd="0" destOrd="0" presId="urn:microsoft.com/office/officeart/2005/8/layout/orgChart1"/>
    <dgm:cxn modelId="{912AFBDB-95A2-4D33-9C86-A4EBC8B02463}" type="presOf" srcId="{5223449C-B866-4937-9352-E78FB1CAF7E0}" destId="{AEE1E7CF-7E3E-40EA-AED5-23324DF87172}" srcOrd="0" destOrd="0" presId="urn:microsoft.com/office/officeart/2005/8/layout/orgChart1"/>
    <dgm:cxn modelId="{015C9323-6786-4978-B126-83D09B048633}" type="presOf" srcId="{7D098991-AA52-483D-A342-F49834338618}" destId="{F084B671-E951-48BC-AF36-1919071BC914}" srcOrd="1" destOrd="0" presId="urn:microsoft.com/office/officeart/2005/8/layout/orgChart1"/>
    <dgm:cxn modelId="{DDCFBF87-D2F8-46E8-98F9-5D5876930DCD}" type="presOf" srcId="{F8B1B5C1-D4D4-402C-B166-B4C1D2F63BEF}" destId="{C2370900-1ED9-453C-B19E-A665A1344EEB}" srcOrd="1" destOrd="0" presId="urn:microsoft.com/office/officeart/2005/8/layout/orgChart1"/>
    <dgm:cxn modelId="{6DC1B990-C1BB-41E2-993A-8D47048FEA52}" type="presOf" srcId="{2C0E47A4-0C73-4AC3-AA0C-799A3B1F4452}" destId="{C150CC26-D67E-4D6A-998A-C3C59F3EBD30}" srcOrd="1" destOrd="0" presId="urn:microsoft.com/office/officeart/2005/8/layout/orgChart1"/>
    <dgm:cxn modelId="{0829CE1F-6964-4E1F-8BB1-529800864567}" type="presOf" srcId="{7D098991-AA52-483D-A342-F49834338618}" destId="{CA1D15D3-98A7-4D41-A1A3-5140FEF1B0DB}" srcOrd="0" destOrd="0" presId="urn:microsoft.com/office/officeart/2005/8/layout/orgChart1"/>
    <dgm:cxn modelId="{F59FBCAF-ECE1-40FB-8546-DA56F232FCCD}" type="presOf" srcId="{F8B1B5C1-D4D4-402C-B166-B4C1D2F63BEF}" destId="{ED404555-3A1F-482A-843D-99F72562E886}" srcOrd="0" destOrd="0" presId="urn:microsoft.com/office/officeart/2005/8/layout/orgChart1"/>
    <dgm:cxn modelId="{94174E70-179B-4845-8DEC-D8754F319EA5}" type="presOf" srcId="{2F7DCD15-F68A-4FA6-87BE-6E279403CF37}" destId="{B8E109B4-93C3-4B71-BFB4-F471067DE05B}" srcOrd="0" destOrd="0" presId="urn:microsoft.com/office/officeart/2005/8/layout/orgChart1"/>
    <dgm:cxn modelId="{B6DE338F-AB16-4822-8B18-DA25C620AEE8}" srcId="{2F7DCD15-F68A-4FA6-87BE-6E279403CF37}" destId="{F8B1B5C1-D4D4-402C-B166-B4C1D2F63BEF}" srcOrd="1" destOrd="0" parTransId="{73C7E7A3-102E-4DA0-9BD0-39081BD04586}" sibTransId="{CE50BEE3-8616-4FCE-97EB-E9C980BF4EA1}"/>
    <dgm:cxn modelId="{3573B236-F76B-4A24-AF27-6C4B045B2D6A}" type="presOf" srcId="{73C7E7A3-102E-4DA0-9BD0-39081BD04586}" destId="{33405DFA-B6DF-4F36-9869-9B2727B3B23E}" srcOrd="0" destOrd="0" presId="urn:microsoft.com/office/officeart/2005/8/layout/orgChart1"/>
    <dgm:cxn modelId="{B6BCAD63-3649-4901-B7E7-C74CC149E177}" srcId="{2F7DCD15-F68A-4FA6-87BE-6E279403CF37}" destId="{2C0E47A4-0C73-4AC3-AA0C-799A3B1F4452}" srcOrd="0" destOrd="0" parTransId="{5223449C-B866-4937-9352-E78FB1CAF7E0}" sibTransId="{013653AC-2B91-4E41-A154-BD0E4FA39DF4}"/>
    <dgm:cxn modelId="{584CECDF-EEE9-4DCA-9406-F56F4470C8B9}" type="presOf" srcId="{DD2CE11D-9E29-4D2A-B84E-783F8F13FAB4}" destId="{48182695-03BA-4ED6-ACBC-30286C911C64}" srcOrd="0" destOrd="0" presId="urn:microsoft.com/office/officeart/2005/8/layout/orgChart1"/>
    <dgm:cxn modelId="{4974312C-84A9-453E-B3C7-8C9B9B99B333}" srcId="{DD2CE11D-9E29-4D2A-B84E-783F8F13FAB4}" destId="{2F7DCD15-F68A-4FA6-87BE-6E279403CF37}" srcOrd="0" destOrd="0" parTransId="{12EE5F0B-6525-41D1-B14E-ACCD4F5C3155}" sibTransId="{FB94385C-535D-4259-A58D-DE2155ACA566}"/>
    <dgm:cxn modelId="{640EBFDE-57B3-4064-9432-DC9D6031FB75}" srcId="{2F7DCD15-F68A-4FA6-87BE-6E279403CF37}" destId="{7D098991-AA52-483D-A342-F49834338618}" srcOrd="2" destOrd="0" parTransId="{CE05A1E2-791E-4DD4-8565-EE020BCCB88E}" sibTransId="{0F85F018-0B57-4555-9BB5-4B00C43A9F1E}"/>
    <dgm:cxn modelId="{38440330-08A9-4CAF-8E62-5A18D95DF717}" type="presParOf" srcId="{48182695-03BA-4ED6-ACBC-30286C911C64}" destId="{B8F8C806-C219-4316-971F-3E3C1E116503}" srcOrd="0" destOrd="0" presId="urn:microsoft.com/office/officeart/2005/8/layout/orgChart1"/>
    <dgm:cxn modelId="{533AF373-7506-4AF1-974A-DD93FAB909A5}" type="presParOf" srcId="{B8F8C806-C219-4316-971F-3E3C1E116503}" destId="{BB3E3814-B134-4F5D-9868-B13995A3DA59}" srcOrd="0" destOrd="0" presId="urn:microsoft.com/office/officeart/2005/8/layout/orgChart1"/>
    <dgm:cxn modelId="{23F19383-2F41-4FF2-A76B-FC0E5B67DEA6}" type="presParOf" srcId="{BB3E3814-B134-4F5D-9868-B13995A3DA59}" destId="{B8E109B4-93C3-4B71-BFB4-F471067DE05B}" srcOrd="0" destOrd="0" presId="urn:microsoft.com/office/officeart/2005/8/layout/orgChart1"/>
    <dgm:cxn modelId="{F5CABF35-558B-4115-BDD6-C97345F96C34}" type="presParOf" srcId="{BB3E3814-B134-4F5D-9868-B13995A3DA59}" destId="{80710A72-66A2-4F7A-A0F3-E1C85ADCA22F}" srcOrd="1" destOrd="0" presId="urn:microsoft.com/office/officeart/2005/8/layout/orgChart1"/>
    <dgm:cxn modelId="{440485BB-D2EF-4817-BCD9-0FC7BBA61038}" type="presParOf" srcId="{B8F8C806-C219-4316-971F-3E3C1E116503}" destId="{B2A0E54C-5AA5-468D-865C-5D23F442D0A7}" srcOrd="1" destOrd="0" presId="urn:microsoft.com/office/officeart/2005/8/layout/orgChart1"/>
    <dgm:cxn modelId="{A9D1BD13-5B9D-4FFE-8C32-0598DE0E2530}" type="presParOf" srcId="{B2A0E54C-5AA5-468D-865C-5D23F442D0A7}" destId="{AEE1E7CF-7E3E-40EA-AED5-23324DF87172}" srcOrd="0" destOrd="0" presId="urn:microsoft.com/office/officeart/2005/8/layout/orgChart1"/>
    <dgm:cxn modelId="{E412A692-AD4A-4254-B9D4-F16CBA357556}" type="presParOf" srcId="{B2A0E54C-5AA5-468D-865C-5D23F442D0A7}" destId="{21B59B51-158F-408D-9854-EF09B0F48FA9}" srcOrd="1" destOrd="0" presId="urn:microsoft.com/office/officeart/2005/8/layout/orgChart1"/>
    <dgm:cxn modelId="{B97A01F7-3C6D-4139-B591-57C10F49DA80}" type="presParOf" srcId="{21B59B51-158F-408D-9854-EF09B0F48FA9}" destId="{C605161C-16D3-4AA6-8BD9-8004BB84AC9B}" srcOrd="0" destOrd="0" presId="urn:microsoft.com/office/officeart/2005/8/layout/orgChart1"/>
    <dgm:cxn modelId="{93533A31-696C-497C-AB24-D1D10A57ACF5}" type="presParOf" srcId="{C605161C-16D3-4AA6-8BD9-8004BB84AC9B}" destId="{AE4865DD-CFC0-4073-BF93-49A0F2FD60B6}" srcOrd="0" destOrd="0" presId="urn:microsoft.com/office/officeart/2005/8/layout/orgChart1"/>
    <dgm:cxn modelId="{37AA5473-E9DC-4446-99DB-D08DFA8B13C3}" type="presParOf" srcId="{C605161C-16D3-4AA6-8BD9-8004BB84AC9B}" destId="{C150CC26-D67E-4D6A-998A-C3C59F3EBD30}" srcOrd="1" destOrd="0" presId="urn:microsoft.com/office/officeart/2005/8/layout/orgChart1"/>
    <dgm:cxn modelId="{331AE4AE-1615-440E-9CCB-FB54E8DED4F0}" type="presParOf" srcId="{21B59B51-158F-408D-9854-EF09B0F48FA9}" destId="{817F0585-9662-436D-BCBC-AFDA5AFB281D}" srcOrd="1" destOrd="0" presId="urn:microsoft.com/office/officeart/2005/8/layout/orgChart1"/>
    <dgm:cxn modelId="{260C966A-F6E4-4B08-B5FA-A1CDF8060CDB}" type="presParOf" srcId="{21B59B51-158F-408D-9854-EF09B0F48FA9}" destId="{C41A4CF8-B8A5-4A81-B1FE-C131AE7CC885}" srcOrd="2" destOrd="0" presId="urn:microsoft.com/office/officeart/2005/8/layout/orgChart1"/>
    <dgm:cxn modelId="{AF5CC90C-C0E7-40E2-B012-2858EB1E8F58}" type="presParOf" srcId="{B2A0E54C-5AA5-468D-865C-5D23F442D0A7}" destId="{33405DFA-B6DF-4F36-9869-9B2727B3B23E}" srcOrd="2" destOrd="0" presId="urn:microsoft.com/office/officeart/2005/8/layout/orgChart1"/>
    <dgm:cxn modelId="{25FC61AB-E969-4B49-942C-16D3992A3F32}" type="presParOf" srcId="{B2A0E54C-5AA5-468D-865C-5D23F442D0A7}" destId="{6660E3D2-04EB-46E5-8325-98FA245E9938}" srcOrd="3" destOrd="0" presId="urn:microsoft.com/office/officeart/2005/8/layout/orgChart1"/>
    <dgm:cxn modelId="{BBE080ED-6D48-4A0C-9CA3-158388E2E467}" type="presParOf" srcId="{6660E3D2-04EB-46E5-8325-98FA245E9938}" destId="{18142DC7-00D1-47F2-A023-CC8C216FF6D3}" srcOrd="0" destOrd="0" presId="urn:microsoft.com/office/officeart/2005/8/layout/orgChart1"/>
    <dgm:cxn modelId="{43D318CA-8B5D-400D-A424-0C3C1A8CB474}" type="presParOf" srcId="{18142DC7-00D1-47F2-A023-CC8C216FF6D3}" destId="{ED404555-3A1F-482A-843D-99F72562E886}" srcOrd="0" destOrd="0" presId="urn:microsoft.com/office/officeart/2005/8/layout/orgChart1"/>
    <dgm:cxn modelId="{CECC8CEF-372C-4A19-B33A-8F1F4B115341}" type="presParOf" srcId="{18142DC7-00D1-47F2-A023-CC8C216FF6D3}" destId="{C2370900-1ED9-453C-B19E-A665A1344EEB}" srcOrd="1" destOrd="0" presId="urn:microsoft.com/office/officeart/2005/8/layout/orgChart1"/>
    <dgm:cxn modelId="{E019ECC8-8AC2-4E5D-BB9D-FFDD40EBB7AE}" type="presParOf" srcId="{6660E3D2-04EB-46E5-8325-98FA245E9938}" destId="{DF43D72D-D4E6-41F7-A14F-AD84653D1193}" srcOrd="1" destOrd="0" presId="urn:microsoft.com/office/officeart/2005/8/layout/orgChart1"/>
    <dgm:cxn modelId="{4F734A6E-5D8A-40F1-9FF5-6C73A4C02A31}" type="presParOf" srcId="{6660E3D2-04EB-46E5-8325-98FA245E9938}" destId="{AAD074C6-D5CF-4868-B6B0-7DA0B55CAB9B}" srcOrd="2" destOrd="0" presId="urn:microsoft.com/office/officeart/2005/8/layout/orgChart1"/>
    <dgm:cxn modelId="{6050941B-6488-4567-8D99-229E1BD64678}" type="presParOf" srcId="{B2A0E54C-5AA5-468D-865C-5D23F442D0A7}" destId="{D236CC73-14AF-4EEE-B492-8BC4EE9AD731}" srcOrd="4" destOrd="0" presId="urn:microsoft.com/office/officeart/2005/8/layout/orgChart1"/>
    <dgm:cxn modelId="{BA2D933D-D221-44E3-9F72-5618963A66FA}" type="presParOf" srcId="{B2A0E54C-5AA5-468D-865C-5D23F442D0A7}" destId="{B1AC8600-A635-421B-BBBF-3E76CB3C9A6B}" srcOrd="5" destOrd="0" presId="urn:microsoft.com/office/officeart/2005/8/layout/orgChart1"/>
    <dgm:cxn modelId="{1379B725-1E8E-4E55-BEDA-11D632EF8672}" type="presParOf" srcId="{B1AC8600-A635-421B-BBBF-3E76CB3C9A6B}" destId="{08895DC8-9B99-431A-8E9A-C4A2F4A2EB23}" srcOrd="0" destOrd="0" presId="urn:microsoft.com/office/officeart/2005/8/layout/orgChart1"/>
    <dgm:cxn modelId="{0508BFD6-C47C-41BB-9E83-BFD86950CF6D}" type="presParOf" srcId="{08895DC8-9B99-431A-8E9A-C4A2F4A2EB23}" destId="{CA1D15D3-98A7-4D41-A1A3-5140FEF1B0DB}" srcOrd="0" destOrd="0" presId="urn:microsoft.com/office/officeart/2005/8/layout/orgChart1"/>
    <dgm:cxn modelId="{6AB62AD5-3D5B-4D54-BD18-B6B93176081A}" type="presParOf" srcId="{08895DC8-9B99-431A-8E9A-C4A2F4A2EB23}" destId="{F084B671-E951-48BC-AF36-1919071BC914}" srcOrd="1" destOrd="0" presId="urn:microsoft.com/office/officeart/2005/8/layout/orgChart1"/>
    <dgm:cxn modelId="{746D3BB7-727B-45DA-BB26-14A7D6F18E3A}" type="presParOf" srcId="{B1AC8600-A635-421B-BBBF-3E76CB3C9A6B}" destId="{5B41FC1F-667B-4D01-B6F9-DB348C05F637}" srcOrd="1" destOrd="0" presId="urn:microsoft.com/office/officeart/2005/8/layout/orgChart1"/>
    <dgm:cxn modelId="{A894D0F0-64F8-434B-B768-64E7AB4DA587}" type="presParOf" srcId="{B1AC8600-A635-421B-BBBF-3E76CB3C9A6B}" destId="{71994B14-A858-4793-8173-66A5DB4DFA0E}" srcOrd="2" destOrd="0" presId="urn:microsoft.com/office/officeart/2005/8/layout/orgChart1"/>
    <dgm:cxn modelId="{D1B9E908-900C-4B2A-ACD0-E68B9CBC1D70}" type="presParOf" srcId="{B8F8C806-C219-4316-971F-3E3C1E116503}" destId="{330F2D84-A84B-4761-9955-001DF73545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A1A56-CC5C-4B95-8CEE-B7DCF9D66480}">
      <dsp:nvSpPr>
        <dsp:cNvPr id="0" name=""/>
        <dsp:cNvSpPr/>
      </dsp:nvSpPr>
      <dsp:spPr>
        <a:xfrm>
          <a:off x="5901489" y="2358075"/>
          <a:ext cx="2506079" cy="587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145"/>
              </a:lnTo>
              <a:lnTo>
                <a:pt x="2506079" y="152145"/>
              </a:lnTo>
              <a:lnTo>
                <a:pt x="2506079" y="5870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18A5A-42A3-4D26-9389-1B968512C6E5}">
      <dsp:nvSpPr>
        <dsp:cNvPr id="0" name=""/>
        <dsp:cNvSpPr/>
      </dsp:nvSpPr>
      <dsp:spPr>
        <a:xfrm>
          <a:off x="3375236" y="2358075"/>
          <a:ext cx="2526252" cy="591226"/>
        </a:xfrm>
        <a:custGeom>
          <a:avLst/>
          <a:gdLst/>
          <a:ahLst/>
          <a:cxnLst/>
          <a:rect l="0" t="0" r="0" b="0"/>
          <a:pathLst>
            <a:path>
              <a:moveTo>
                <a:pt x="2526252" y="0"/>
              </a:moveTo>
              <a:lnTo>
                <a:pt x="2526252" y="156287"/>
              </a:lnTo>
              <a:lnTo>
                <a:pt x="0" y="156287"/>
              </a:lnTo>
              <a:lnTo>
                <a:pt x="0" y="591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62447-22D7-48A6-9BB3-43D034FA7E20}">
      <dsp:nvSpPr>
        <dsp:cNvPr id="0" name=""/>
        <dsp:cNvSpPr/>
      </dsp:nvSpPr>
      <dsp:spPr>
        <a:xfrm>
          <a:off x="3830349" y="286934"/>
          <a:ext cx="4142280" cy="2071140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500" b="1" kern="1200" dirty="0" smtClean="0">
              <a:solidFill>
                <a:srgbClr val="FFFF00"/>
              </a:solidFill>
            </a:rPr>
            <a:t>PROMETNA SIGNALIZACIJA</a:t>
          </a:r>
          <a:endParaRPr lang="hr-HR" sz="4500" b="1" kern="1200" dirty="0">
            <a:solidFill>
              <a:srgbClr val="FFFF00"/>
            </a:solidFill>
          </a:endParaRPr>
        </a:p>
      </dsp:txBody>
      <dsp:txXfrm>
        <a:off x="3830349" y="286934"/>
        <a:ext cx="4142280" cy="2071140"/>
      </dsp:txXfrm>
    </dsp:sp>
    <dsp:sp modelId="{2DE7E690-498F-463E-BEF7-85513FDE5AA7}">
      <dsp:nvSpPr>
        <dsp:cNvPr id="0" name=""/>
        <dsp:cNvSpPr/>
      </dsp:nvSpPr>
      <dsp:spPr>
        <a:xfrm>
          <a:off x="1304096" y="2949302"/>
          <a:ext cx="4142280" cy="2130250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500" kern="1200" dirty="0" smtClean="0">
              <a:solidFill>
                <a:srgbClr val="FFFF00"/>
              </a:solidFill>
            </a:rPr>
            <a:t>Tehnička sredstva za upravljanje prometom</a:t>
          </a:r>
          <a:endParaRPr lang="hr-HR" sz="4500" kern="1200" dirty="0">
            <a:solidFill>
              <a:srgbClr val="FFFF00"/>
            </a:solidFill>
          </a:endParaRPr>
        </a:p>
      </dsp:txBody>
      <dsp:txXfrm>
        <a:off x="1304096" y="2949302"/>
        <a:ext cx="4142280" cy="2130250"/>
      </dsp:txXfrm>
    </dsp:sp>
    <dsp:sp modelId="{49CD4BA0-E1F9-4173-8676-F29DC1A540D1}">
      <dsp:nvSpPr>
        <dsp:cNvPr id="0" name=""/>
        <dsp:cNvSpPr/>
      </dsp:nvSpPr>
      <dsp:spPr>
        <a:xfrm>
          <a:off x="6336428" y="2945160"/>
          <a:ext cx="4142280" cy="2071140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500" kern="1200" dirty="0" smtClean="0">
              <a:solidFill>
                <a:srgbClr val="FFFF00"/>
              </a:solidFill>
            </a:rPr>
            <a:t>Znakovi koje daju ovlaštene osobe</a:t>
          </a:r>
          <a:endParaRPr lang="hr-HR" sz="4500" kern="1200" dirty="0">
            <a:solidFill>
              <a:srgbClr val="FFFF00"/>
            </a:solidFill>
          </a:endParaRPr>
        </a:p>
      </dsp:txBody>
      <dsp:txXfrm>
        <a:off x="6336428" y="2945160"/>
        <a:ext cx="4142280" cy="2071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6CC73-14AF-4EEE-B492-8BC4EE9AD731}">
      <dsp:nvSpPr>
        <dsp:cNvPr id="0" name=""/>
        <dsp:cNvSpPr/>
      </dsp:nvSpPr>
      <dsp:spPr>
        <a:xfrm>
          <a:off x="5336005" y="2320932"/>
          <a:ext cx="3775262" cy="655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605"/>
              </a:lnTo>
              <a:lnTo>
                <a:pt x="3775262" y="327605"/>
              </a:lnTo>
              <a:lnTo>
                <a:pt x="3775262" y="65521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05DFA-B6DF-4F36-9869-9B2727B3B23E}">
      <dsp:nvSpPr>
        <dsp:cNvPr id="0" name=""/>
        <dsp:cNvSpPr/>
      </dsp:nvSpPr>
      <dsp:spPr>
        <a:xfrm>
          <a:off x="5290285" y="2320932"/>
          <a:ext cx="91440" cy="655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521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1E7CF-7E3E-40EA-AED5-23324DF87172}">
      <dsp:nvSpPr>
        <dsp:cNvPr id="0" name=""/>
        <dsp:cNvSpPr/>
      </dsp:nvSpPr>
      <dsp:spPr>
        <a:xfrm>
          <a:off x="1560742" y="2320932"/>
          <a:ext cx="3775262" cy="655210"/>
        </a:xfrm>
        <a:custGeom>
          <a:avLst/>
          <a:gdLst/>
          <a:ahLst/>
          <a:cxnLst/>
          <a:rect l="0" t="0" r="0" b="0"/>
          <a:pathLst>
            <a:path>
              <a:moveTo>
                <a:pt x="3775262" y="0"/>
              </a:moveTo>
              <a:lnTo>
                <a:pt x="3775262" y="327605"/>
              </a:lnTo>
              <a:lnTo>
                <a:pt x="0" y="327605"/>
              </a:lnTo>
              <a:lnTo>
                <a:pt x="0" y="65521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E109B4-93C3-4B71-BFB4-F471067DE05B}">
      <dsp:nvSpPr>
        <dsp:cNvPr id="0" name=""/>
        <dsp:cNvSpPr/>
      </dsp:nvSpPr>
      <dsp:spPr>
        <a:xfrm>
          <a:off x="2197591" y="760906"/>
          <a:ext cx="6276827" cy="1560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 smtClean="0"/>
            <a:t>PROMETNI ZNAKOVI</a:t>
          </a:r>
          <a:endParaRPr lang="hr-HR" sz="3900" kern="1200" dirty="0"/>
        </a:p>
      </dsp:txBody>
      <dsp:txXfrm>
        <a:off x="2197591" y="760906"/>
        <a:ext cx="6276827" cy="1560026"/>
      </dsp:txXfrm>
    </dsp:sp>
    <dsp:sp modelId="{AE4865DD-CFC0-4073-BF93-49A0F2FD60B6}">
      <dsp:nvSpPr>
        <dsp:cNvPr id="0" name=""/>
        <dsp:cNvSpPr/>
      </dsp:nvSpPr>
      <dsp:spPr>
        <a:xfrm>
          <a:off x="716" y="2976142"/>
          <a:ext cx="3120052" cy="1560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 smtClean="0"/>
            <a:t>znakovi opasnosti</a:t>
          </a:r>
          <a:endParaRPr lang="hr-HR" sz="3900" kern="1200" dirty="0"/>
        </a:p>
      </dsp:txBody>
      <dsp:txXfrm>
        <a:off x="716" y="2976142"/>
        <a:ext cx="3120052" cy="1560026"/>
      </dsp:txXfrm>
    </dsp:sp>
    <dsp:sp modelId="{ED404555-3A1F-482A-843D-99F72562E886}">
      <dsp:nvSpPr>
        <dsp:cNvPr id="0" name=""/>
        <dsp:cNvSpPr/>
      </dsp:nvSpPr>
      <dsp:spPr>
        <a:xfrm>
          <a:off x="3775979" y="2976142"/>
          <a:ext cx="3120052" cy="1560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 smtClean="0"/>
            <a:t>znakovi izričitih naredbi</a:t>
          </a:r>
          <a:endParaRPr lang="hr-HR" sz="3900" kern="1200" dirty="0"/>
        </a:p>
      </dsp:txBody>
      <dsp:txXfrm>
        <a:off x="3775979" y="2976142"/>
        <a:ext cx="3120052" cy="1560026"/>
      </dsp:txXfrm>
    </dsp:sp>
    <dsp:sp modelId="{CA1D15D3-98A7-4D41-A1A3-5140FEF1B0DB}">
      <dsp:nvSpPr>
        <dsp:cNvPr id="0" name=""/>
        <dsp:cNvSpPr/>
      </dsp:nvSpPr>
      <dsp:spPr>
        <a:xfrm>
          <a:off x="7551242" y="2976142"/>
          <a:ext cx="3120052" cy="1560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 dirty="0" smtClean="0"/>
            <a:t>znakovi obavijesti</a:t>
          </a:r>
          <a:endParaRPr lang="hr-HR" sz="3900" kern="1200" dirty="0"/>
        </a:p>
      </dsp:txBody>
      <dsp:txXfrm>
        <a:off x="7551242" y="2976142"/>
        <a:ext cx="3120052" cy="156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1029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8733"/>
            <a:ext cx="10972800" cy="950979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84850"/>
            <a:ext cx="10972800" cy="404131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79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217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596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56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79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/>
          </p:cNvSpPr>
          <p:nvPr/>
        </p:nvSpPr>
        <p:spPr>
          <a:xfrm>
            <a:off x="0" y="0"/>
            <a:ext cx="12192000" cy="9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6413149"/>
            <a:ext cx="2304256" cy="4448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739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87194"/>
            <a:ext cx="10972800" cy="403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85ED1-293C-4242-9B98-DCB6EC6B2BCF}" type="datetimeFigureOut">
              <a:rPr lang="hr-HR" smtClean="0"/>
              <a:t>2.4.2019.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24CD3-497E-45E5-9493-10A9CC203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826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PROMETNA SIGNALIZACIJA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2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7462"/>
          </a:xfrm>
        </p:spPr>
        <p:txBody>
          <a:bodyPr>
            <a:normAutofit/>
          </a:bodyPr>
          <a:lstStyle/>
          <a:p>
            <a:pPr algn="ctr"/>
            <a:r>
              <a:rPr lang="hr-HR" sz="4400" dirty="0" smtClean="0"/>
              <a:t>Prometna pravila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5311" y="1426232"/>
            <a:ext cx="5255172" cy="4746654"/>
          </a:xfrm>
        </p:spPr>
        <p:txBody>
          <a:bodyPr>
            <a:normAutofit/>
          </a:bodyPr>
          <a:lstStyle/>
          <a:p>
            <a:r>
              <a:rPr lang="hr-HR" sz="3200" dirty="0"/>
              <a:t>Ukoliko na raskrižju </a:t>
            </a:r>
            <a:r>
              <a:rPr lang="hr-HR" sz="3200" dirty="0">
                <a:solidFill>
                  <a:srgbClr val="FF0000"/>
                </a:solidFill>
              </a:rPr>
              <a:t>ne postoji nikakav oblik signalizacije </a:t>
            </a:r>
            <a:r>
              <a:rPr lang="hr-HR" sz="3200" dirty="0"/>
              <a:t>sudionici u prometu postupaju prema prometnim pravilima koja vrijede za raskrižja cesta iste </a:t>
            </a:r>
            <a:r>
              <a:rPr lang="hr-HR" sz="3200" dirty="0" smtClean="0"/>
              <a:t>važnosti.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426232"/>
            <a:ext cx="5945678" cy="47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56441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Raskrižjima </a:t>
            </a:r>
            <a:r>
              <a:rPr lang="pl-PL" sz="4400" dirty="0"/>
              <a:t>s </a:t>
            </a:r>
            <a:r>
              <a:rPr lang="pl-PL" sz="4400" dirty="0" smtClean="0"/>
              <a:t>prometnim </a:t>
            </a:r>
            <a:r>
              <a:rPr lang="pl-PL" sz="4400" dirty="0"/>
              <a:t>znakovima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184816"/>
            <a:ext cx="10707806" cy="590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Prednost prolaska je određena s tri prometna </a:t>
            </a:r>
            <a:r>
              <a:rPr lang="pl-PL" sz="2800" dirty="0" smtClean="0"/>
              <a:t>znaka.</a:t>
            </a:r>
            <a:endParaRPr lang="hr-HR" sz="2800" dirty="0"/>
          </a:p>
        </p:txBody>
      </p:sp>
      <p:sp>
        <p:nvSpPr>
          <p:cNvPr id="5" name="Pravokutnik 4"/>
          <p:cNvSpPr/>
          <p:nvPr/>
        </p:nvSpPr>
        <p:spPr>
          <a:xfrm>
            <a:off x="943303" y="4470947"/>
            <a:ext cx="242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Vozači vozila kojima je s desne strane znak prednosti prolaska </a:t>
            </a:r>
            <a:r>
              <a:rPr lang="hr-HR" dirty="0" smtClean="0"/>
              <a:t>prvi </a:t>
            </a:r>
            <a:r>
              <a:rPr lang="hr-HR" dirty="0"/>
              <a:t>prolaze raskrižje.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4440070" y="4450237"/>
            <a:ext cx="33118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Vozači kojima je s desne strane znak </a:t>
            </a:r>
            <a:r>
              <a:rPr lang="hr-HR" dirty="0" smtClean="0"/>
              <a:t>nailaska na cestu s prednošću prolaska dužni </a:t>
            </a:r>
            <a:r>
              <a:rPr lang="hr-HR" dirty="0"/>
              <a:t>su usporiti i nastaviti vožnju tek kad utvrde da na raskrižju nema drugih </a:t>
            </a:r>
            <a:r>
              <a:rPr lang="hr-HR" dirty="0" smtClean="0"/>
              <a:t>vozila.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296700" y="4470947"/>
            <a:ext cx="305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Vozači kojima je s desne strane </a:t>
            </a:r>
            <a:r>
              <a:rPr lang="hr-HR" dirty="0" smtClean="0"/>
              <a:t>znak </a:t>
            </a:r>
            <a:r>
              <a:rPr lang="hr-HR" dirty="0"/>
              <a:t>obveznog zaustavljanja </a:t>
            </a:r>
            <a:r>
              <a:rPr lang="hr-HR" dirty="0" smtClean="0"/>
              <a:t>moraju se </a:t>
            </a:r>
            <a:r>
              <a:rPr lang="hr-HR" dirty="0"/>
              <a:t>zaustaviti prije prolaska kroz </a:t>
            </a:r>
            <a:r>
              <a:rPr lang="hr-HR" dirty="0" smtClean="0"/>
              <a:t>raskrižje</a:t>
            </a:r>
            <a:r>
              <a:rPr lang="hr-HR" dirty="0"/>
              <a:t>.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838199" y="1984730"/>
            <a:ext cx="10031830" cy="2424752"/>
            <a:chOff x="838201" y="2531008"/>
            <a:chExt cx="10031830" cy="2424752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2531008"/>
              <a:ext cx="2424752" cy="2424752"/>
            </a:xfrm>
            <a:prstGeom prst="rect">
              <a:avLst/>
            </a:prstGeom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091" y="2535400"/>
              <a:ext cx="2271940" cy="2271940"/>
            </a:xfrm>
            <a:prstGeom prst="rect">
              <a:avLst/>
            </a:prstGeom>
          </p:spPr>
        </p:pic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534" y="2537415"/>
              <a:ext cx="2411933" cy="2411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2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3" y="1296537"/>
            <a:ext cx="11804731" cy="44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087" y="0"/>
            <a:ext cx="10515600" cy="945931"/>
          </a:xfrm>
        </p:spPr>
        <p:txBody>
          <a:bodyPr>
            <a:normAutofit/>
          </a:bodyPr>
          <a:lstStyle/>
          <a:p>
            <a:pPr algn="ctr"/>
            <a:r>
              <a:rPr lang="hr-HR" sz="4400" dirty="0"/>
              <a:t>Raskrižjima </a:t>
            </a:r>
            <a:r>
              <a:rPr lang="hr-HR" sz="4400" dirty="0" smtClean="0"/>
              <a:t>sa semaforima</a:t>
            </a:r>
            <a:endParaRPr lang="hr-HR" sz="4400" dirty="0"/>
          </a:p>
        </p:txBody>
      </p:sp>
      <p:sp>
        <p:nvSpPr>
          <p:cNvPr id="6" name="Rezervirano mjesto sadržaja 2"/>
          <p:cNvSpPr>
            <a:spLocks noGrp="1"/>
          </p:cNvSpPr>
          <p:nvPr>
            <p:ph idx="1"/>
          </p:nvPr>
        </p:nvSpPr>
        <p:spPr>
          <a:xfrm>
            <a:off x="1649948" y="1027766"/>
            <a:ext cx="8839878" cy="590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Svjetlosni signali za vozače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66" y="1735269"/>
            <a:ext cx="4709910" cy="24785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549" y="1699630"/>
            <a:ext cx="2133277" cy="2474341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255072" y="4331290"/>
            <a:ext cx="68102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Kad je uključeno </a:t>
            </a:r>
            <a:r>
              <a:rPr lang="hr-HR" sz="2000" dirty="0" smtClean="0">
                <a:solidFill>
                  <a:srgbClr val="FF0000"/>
                </a:solidFill>
              </a:rPr>
              <a:t>crveno svjetlo </a:t>
            </a:r>
            <a:r>
              <a:rPr lang="hr-HR" sz="2000" dirty="0" smtClean="0"/>
              <a:t>vozači ne smiju proći raskrižjem. </a:t>
            </a:r>
          </a:p>
          <a:p>
            <a:r>
              <a:rPr lang="hr-HR" sz="2000" dirty="0" smtClean="0"/>
              <a:t>Nakon crvenog svijetle </a:t>
            </a:r>
            <a:r>
              <a:rPr lang="hr-HR" sz="2000" dirty="0" smtClean="0">
                <a:solidFill>
                  <a:srgbClr val="FF0000"/>
                </a:solidFill>
              </a:rPr>
              <a:t>istodobno crveno i žuto svjetlo</a:t>
            </a:r>
            <a:r>
              <a:rPr lang="hr-HR" sz="2000" dirty="0" smtClean="0"/>
              <a:t>-znak vozačima za pripremu za kretanje.</a:t>
            </a:r>
          </a:p>
          <a:p>
            <a:r>
              <a:rPr lang="hr-HR" sz="2000" dirty="0" smtClean="0"/>
              <a:t>Uključeno </a:t>
            </a:r>
            <a:r>
              <a:rPr lang="hr-HR" sz="2000" dirty="0" smtClean="0">
                <a:solidFill>
                  <a:srgbClr val="FF0000"/>
                </a:solidFill>
              </a:rPr>
              <a:t>zeleno svj</a:t>
            </a:r>
            <a:r>
              <a:rPr lang="hr-HR" sz="2000" dirty="0" smtClean="0"/>
              <a:t>etlo signalizira slobodan prolaz vozačima.</a:t>
            </a:r>
          </a:p>
          <a:p>
            <a:r>
              <a:rPr lang="hr-HR" sz="2000" dirty="0" smtClean="0"/>
              <a:t>Zasebno </a:t>
            </a:r>
            <a:r>
              <a:rPr lang="hr-HR" sz="2000" dirty="0">
                <a:solidFill>
                  <a:srgbClr val="FF0000"/>
                </a:solidFill>
              </a:rPr>
              <a:t>žuto </a:t>
            </a:r>
            <a:r>
              <a:rPr lang="hr-HR" sz="2000" dirty="0" smtClean="0">
                <a:solidFill>
                  <a:srgbClr val="FF0000"/>
                </a:solidFill>
              </a:rPr>
              <a:t>svjetlo </a:t>
            </a:r>
            <a:r>
              <a:rPr lang="hr-HR" sz="2000" dirty="0" smtClean="0"/>
              <a:t>signalizira vozačima koji </a:t>
            </a:r>
            <a:r>
              <a:rPr lang="hr-HR" sz="2000" dirty="0"/>
              <a:t>se nalaze na takvoj udaljenosti od prometnog svjetla da se mogu na siguran </a:t>
            </a:r>
            <a:r>
              <a:rPr lang="hr-HR" sz="2000" dirty="0" smtClean="0"/>
              <a:t>način zaustaviti zabranu prolaska raskrižjem.</a:t>
            </a:r>
            <a:endParaRPr lang="hr-HR" sz="2000" dirty="0"/>
          </a:p>
        </p:txBody>
      </p:sp>
      <p:sp>
        <p:nvSpPr>
          <p:cNvPr id="11" name="Pravokutnik 10"/>
          <p:cNvSpPr/>
          <p:nvPr/>
        </p:nvSpPr>
        <p:spPr>
          <a:xfrm>
            <a:off x="7462458" y="4331290"/>
            <a:ext cx="43827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Na semaforu je ponekad pored tri glavna svjetla za vozače </a:t>
            </a:r>
            <a:r>
              <a:rPr lang="hr-HR" sz="2000" dirty="0" smtClean="0"/>
              <a:t>smješteno </a:t>
            </a:r>
            <a:r>
              <a:rPr lang="hr-HR" sz="2000" dirty="0"/>
              <a:t>i </a:t>
            </a:r>
            <a:r>
              <a:rPr lang="hr-HR" sz="2000" dirty="0">
                <a:solidFill>
                  <a:srgbClr val="FF0000"/>
                </a:solidFill>
              </a:rPr>
              <a:t>dopunsko zeleno svjetlo </a:t>
            </a:r>
            <a:r>
              <a:rPr lang="hr-HR" sz="2000" dirty="0"/>
              <a:t>s ucrtanom strelicom koja pokazuje kojim se smjerom smiju kretati vozila </a:t>
            </a:r>
            <a:r>
              <a:rPr lang="hr-HR" sz="2000" dirty="0" smtClean="0"/>
              <a:t>(ali </a:t>
            </a:r>
            <a:r>
              <a:rPr lang="hr-HR" sz="2000" dirty="0"/>
              <a:t>tek kad </a:t>
            </a:r>
            <a:r>
              <a:rPr lang="hr-HR" sz="2000" dirty="0" smtClean="0"/>
              <a:t>propuste </a:t>
            </a:r>
            <a:r>
              <a:rPr lang="hr-HR" sz="2000" dirty="0"/>
              <a:t>pješake koji prelaze pješački prijelaz i vozila koja mogu </a:t>
            </a:r>
            <a:r>
              <a:rPr lang="hr-HR" sz="2000" dirty="0" smtClean="0"/>
              <a:t>naići).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8288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962998" y="1591077"/>
            <a:ext cx="6331802" cy="3866960"/>
            <a:chOff x="962998" y="1591077"/>
            <a:chExt cx="6331802" cy="3866960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2998" y="1591077"/>
              <a:ext cx="2900221" cy="3866960"/>
            </a:xfrm>
            <a:prstGeom prst="rect">
              <a:avLst/>
            </a:prstGeom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578" y="1591077"/>
              <a:ext cx="2900222" cy="3866960"/>
            </a:xfrm>
            <a:prstGeom prst="rect">
              <a:avLst/>
            </a:prstGeom>
          </p:spPr>
        </p:pic>
      </p:grp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220718" y="191751"/>
            <a:ext cx="11719034" cy="590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4400" dirty="0" smtClean="0"/>
              <a:t>Svjetlosni signali za pješake i bicikliste</a:t>
            </a:r>
            <a:endParaRPr lang="hr-HR" sz="4400" dirty="0"/>
          </a:p>
        </p:txBody>
      </p:sp>
      <p:sp>
        <p:nvSpPr>
          <p:cNvPr id="7" name="Pravokutnik 6"/>
          <p:cNvSpPr/>
          <p:nvPr/>
        </p:nvSpPr>
        <p:spPr>
          <a:xfrm>
            <a:off x="962998" y="5643275"/>
            <a:ext cx="6331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FF0000"/>
                </a:solidFill>
              </a:rPr>
              <a:t>Crvenim</a:t>
            </a:r>
            <a:r>
              <a:rPr lang="hr-HR" sz="2000" dirty="0"/>
              <a:t> svjetlom signalizira se </a:t>
            </a:r>
            <a:r>
              <a:rPr lang="hr-HR" sz="2000" dirty="0">
                <a:solidFill>
                  <a:srgbClr val="FF0000"/>
                </a:solidFill>
              </a:rPr>
              <a:t>zabrana prolaska</a:t>
            </a:r>
            <a:r>
              <a:rPr lang="hr-HR" sz="2000" dirty="0"/>
              <a:t> raskrižjem dok </a:t>
            </a:r>
            <a:r>
              <a:rPr lang="hr-HR" sz="2000" dirty="0">
                <a:solidFill>
                  <a:srgbClr val="FF0000"/>
                </a:solidFill>
              </a:rPr>
              <a:t>zeleno</a:t>
            </a:r>
            <a:r>
              <a:rPr lang="hr-HR" sz="2000" dirty="0"/>
              <a:t> svjetlo </a:t>
            </a:r>
            <a:r>
              <a:rPr lang="hr-HR" sz="2000" dirty="0" smtClean="0"/>
              <a:t>označava </a:t>
            </a:r>
            <a:r>
              <a:rPr lang="hr-HR" sz="2000" dirty="0">
                <a:solidFill>
                  <a:srgbClr val="FF0000"/>
                </a:solidFill>
              </a:rPr>
              <a:t>slobodan prolazak </a:t>
            </a:r>
            <a:r>
              <a:rPr lang="hr-HR" sz="2000" dirty="0" smtClean="0"/>
              <a:t>pješacima.</a:t>
            </a:r>
            <a:endParaRPr lang="hr-HR" sz="20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25" y="1609452"/>
            <a:ext cx="3311678" cy="3848585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7441324" y="5610964"/>
            <a:ext cx="4578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Na raskrižju s prijelazom </a:t>
            </a:r>
            <a:r>
              <a:rPr lang="hr-HR" sz="2000" dirty="0"/>
              <a:t>biciklističke staze preko pješačkog </a:t>
            </a:r>
            <a:r>
              <a:rPr lang="hr-HR" sz="2000" dirty="0" smtClean="0"/>
              <a:t>prijelaza  uz signal za pješake ucrtan je i </a:t>
            </a:r>
            <a:r>
              <a:rPr lang="hr-HR" sz="2000" dirty="0" smtClean="0">
                <a:solidFill>
                  <a:srgbClr val="FF0000"/>
                </a:solidFill>
              </a:rPr>
              <a:t>signal za vozače bicikla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0874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8082"/>
            <a:ext cx="10515600" cy="937849"/>
          </a:xfrm>
        </p:spPr>
        <p:txBody>
          <a:bodyPr>
            <a:normAutofit/>
          </a:bodyPr>
          <a:lstStyle/>
          <a:p>
            <a:pPr algn="ctr"/>
            <a:r>
              <a:rPr lang="hr-HR" sz="4400" dirty="0" smtClean="0"/>
              <a:t>Raskrižja s ovlaštenim osobama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31228" y="1222005"/>
            <a:ext cx="11655972" cy="1777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dirty="0" smtClean="0"/>
              <a:t>Svi </a:t>
            </a:r>
            <a:r>
              <a:rPr lang="hr-HR" sz="2800" dirty="0"/>
              <a:t>sudionici u prometu dužni su poštivati znakove koje im oni daju </a:t>
            </a:r>
            <a:r>
              <a:rPr lang="hr-HR" sz="2800" dirty="0">
                <a:solidFill>
                  <a:srgbClr val="FF0000"/>
                </a:solidFill>
              </a:rPr>
              <a:t>položajem tijela i ruku</a:t>
            </a:r>
            <a:r>
              <a:rPr lang="hr-HR" sz="2800" dirty="0"/>
              <a:t>, i po potrebi zvučnim signalima (zviždaljkom</a:t>
            </a:r>
            <a:r>
              <a:rPr lang="hr-HR" sz="2800" dirty="0" smtClean="0"/>
              <a:t>).</a:t>
            </a:r>
          </a:p>
          <a:p>
            <a:pPr marL="0" indent="0">
              <a:buNone/>
            </a:pPr>
            <a:r>
              <a:rPr lang="hr-HR" sz="2800" dirty="0"/>
              <a:t>Znakovi ovlaštenih osoba </a:t>
            </a:r>
            <a:r>
              <a:rPr lang="hr-HR" sz="2800" dirty="0">
                <a:solidFill>
                  <a:srgbClr val="FF0000"/>
                </a:solidFill>
              </a:rPr>
              <a:t>imaju veću važnost od prometnih znakova i semafora </a:t>
            </a:r>
            <a:r>
              <a:rPr lang="hr-HR" sz="2800" dirty="0"/>
              <a:t>što znači da ih se sudionici u prometu moraju bezuvjetno pridržavati.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91" y="2999389"/>
            <a:ext cx="4026089" cy="25717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620" y="3221240"/>
            <a:ext cx="2078732" cy="224284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231228" y="5685934"/>
            <a:ext cx="650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Sudionici u prometu prema kojima su okrenuta </a:t>
            </a:r>
            <a:r>
              <a:rPr lang="hr-HR" sz="2000" dirty="0">
                <a:solidFill>
                  <a:srgbClr val="FF0000"/>
                </a:solidFill>
              </a:rPr>
              <a:t>leđa ili prsa </a:t>
            </a:r>
            <a:r>
              <a:rPr lang="hr-HR" sz="2000" dirty="0"/>
              <a:t>policajca moraju se </a:t>
            </a:r>
            <a:r>
              <a:rPr lang="hr-HR" sz="2000" dirty="0">
                <a:solidFill>
                  <a:srgbClr val="FF0000"/>
                </a:solidFill>
              </a:rPr>
              <a:t>zaustaviti</a:t>
            </a:r>
            <a:r>
              <a:rPr lang="hr-HR" sz="2000" dirty="0"/>
              <a:t>, a sudionici koji dolaze s </a:t>
            </a:r>
            <a:r>
              <a:rPr lang="hr-HR" sz="2000" dirty="0">
                <a:solidFill>
                  <a:srgbClr val="FF0000"/>
                </a:solidFill>
              </a:rPr>
              <a:t>bočnih strana</a:t>
            </a:r>
            <a:r>
              <a:rPr lang="hr-HR" sz="2000" dirty="0"/>
              <a:t> imaju </a:t>
            </a:r>
            <a:r>
              <a:rPr lang="hr-HR" sz="2000" dirty="0">
                <a:solidFill>
                  <a:srgbClr val="FF0000"/>
                </a:solidFill>
              </a:rPr>
              <a:t>pravo prolaska</a:t>
            </a:r>
            <a:r>
              <a:rPr lang="hr-HR" sz="2000" dirty="0"/>
              <a:t>.</a:t>
            </a:r>
          </a:p>
        </p:txBody>
      </p:sp>
      <p:sp>
        <p:nvSpPr>
          <p:cNvPr id="7" name="Pravokutnik 6"/>
          <p:cNvSpPr/>
          <p:nvPr/>
        </p:nvSpPr>
        <p:spPr>
          <a:xfrm>
            <a:off x="6925346" y="5685933"/>
            <a:ext cx="493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rgbClr val="FF0000"/>
                </a:solidFill>
              </a:rPr>
              <a:t>Zabrana </a:t>
            </a:r>
            <a:r>
              <a:rPr lang="hr-HR" sz="2000" dirty="0"/>
              <a:t>prolaska za sve sudionike u prometu čiji smjer kretanja </a:t>
            </a:r>
            <a:r>
              <a:rPr lang="hr-HR" sz="2000" dirty="0">
                <a:solidFill>
                  <a:srgbClr val="FF0000"/>
                </a:solidFill>
              </a:rPr>
              <a:t>siječe smjer ispružene </a:t>
            </a:r>
            <a:r>
              <a:rPr lang="hr-HR" sz="2000" dirty="0" smtClean="0">
                <a:solidFill>
                  <a:srgbClr val="FF0000"/>
                </a:solidFill>
              </a:rPr>
              <a:t>ruke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4039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84737" y="5125656"/>
            <a:ext cx="120072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Za vozila službe hitne pomoći, vatrogasne službe, civilne zaštite i civilne i vojne policije, kad posebnim uređajima daju svjetlosne ili zvučne znakove vrijede </a:t>
            </a:r>
            <a:r>
              <a:rPr lang="hr-HR" sz="2000" dirty="0">
                <a:solidFill>
                  <a:srgbClr val="FF0000"/>
                </a:solidFill>
              </a:rPr>
              <a:t>posebna pravila prednosti prolaska</a:t>
            </a:r>
            <a:r>
              <a:rPr lang="hr-HR" sz="2000" dirty="0"/>
              <a:t>. </a:t>
            </a:r>
            <a:r>
              <a:rPr lang="hr-HR" sz="2000" dirty="0" smtClean="0"/>
              <a:t>Na raskrižju </a:t>
            </a:r>
            <a:r>
              <a:rPr lang="hr-HR" sz="2000" dirty="0"/>
              <a:t>cesta iste važnosti i na raskrižju na kojem je promet </a:t>
            </a:r>
            <a:r>
              <a:rPr lang="hr-HR" sz="2000" dirty="0" smtClean="0"/>
              <a:t>reguliran </a:t>
            </a:r>
            <a:r>
              <a:rPr lang="hr-HR" sz="2000" dirty="0"/>
              <a:t>prometnim znakovima uvijek imaju prednost </a:t>
            </a:r>
            <a:r>
              <a:rPr lang="hr-HR" sz="2000" dirty="0" smtClean="0"/>
              <a:t>prolaska.</a:t>
            </a:r>
          </a:p>
          <a:p>
            <a:r>
              <a:rPr lang="it-IT" sz="2000" dirty="0">
                <a:solidFill>
                  <a:srgbClr val="FF0000"/>
                </a:solidFill>
              </a:rPr>
              <a:t>Na </a:t>
            </a:r>
            <a:r>
              <a:rPr lang="it-IT" sz="2000" dirty="0" err="1">
                <a:solidFill>
                  <a:srgbClr val="FF0000"/>
                </a:solidFill>
              </a:rPr>
              <a:t>raskrižjima</a:t>
            </a:r>
            <a:r>
              <a:rPr lang="it-IT" sz="2000" dirty="0">
                <a:solidFill>
                  <a:srgbClr val="FF0000"/>
                </a:solidFill>
              </a:rPr>
              <a:t> sa </a:t>
            </a:r>
            <a:r>
              <a:rPr lang="it-IT" sz="2000" dirty="0" err="1">
                <a:solidFill>
                  <a:srgbClr val="FF0000"/>
                </a:solidFill>
              </a:rPr>
              <a:t>semaforima</a:t>
            </a:r>
            <a:r>
              <a:rPr lang="it-IT" sz="2000" dirty="0">
                <a:solidFill>
                  <a:srgbClr val="FF0000"/>
                </a:solidFill>
              </a:rPr>
              <a:t> i </a:t>
            </a:r>
            <a:r>
              <a:rPr lang="it-IT" sz="2000" dirty="0" err="1">
                <a:solidFill>
                  <a:srgbClr val="FF0000"/>
                </a:solidFill>
              </a:rPr>
              <a:t>ovlaštenim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osobama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dužni</a:t>
            </a:r>
            <a:r>
              <a:rPr lang="it-IT" sz="2000" dirty="0">
                <a:solidFill>
                  <a:srgbClr val="FF0000"/>
                </a:solidFill>
              </a:rPr>
              <a:t> su se </a:t>
            </a:r>
            <a:r>
              <a:rPr lang="it-IT" sz="2000" dirty="0" err="1">
                <a:solidFill>
                  <a:srgbClr val="FF0000"/>
                </a:solidFill>
              </a:rPr>
              <a:t>pridržavati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pravila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prolaska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jednako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kao</a:t>
            </a:r>
            <a:r>
              <a:rPr lang="it-IT" sz="2000" dirty="0">
                <a:solidFill>
                  <a:srgbClr val="FF0000"/>
                </a:solidFill>
              </a:rPr>
              <a:t> i </a:t>
            </a:r>
            <a:r>
              <a:rPr lang="it-IT" sz="2000" dirty="0" err="1">
                <a:solidFill>
                  <a:srgbClr val="FF0000"/>
                </a:solidFill>
              </a:rPr>
              <a:t>svi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drugi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sudionici</a:t>
            </a:r>
            <a:r>
              <a:rPr lang="it-IT" sz="2000" dirty="0">
                <a:solidFill>
                  <a:srgbClr val="FF0000"/>
                </a:solidFill>
              </a:rPr>
              <a:t> u </a:t>
            </a:r>
            <a:r>
              <a:rPr lang="it-IT" sz="2000" dirty="0" err="1">
                <a:solidFill>
                  <a:srgbClr val="FF0000"/>
                </a:solidFill>
              </a:rPr>
              <a:t>prometu</a:t>
            </a:r>
            <a:r>
              <a:rPr lang="it-IT" sz="2000" dirty="0">
                <a:solidFill>
                  <a:srgbClr val="FF0000"/>
                </a:solidFill>
              </a:rPr>
              <a:t>.</a:t>
            </a:r>
            <a:endParaRPr lang="hr-HR" sz="2000" dirty="0">
              <a:solidFill>
                <a:srgbClr val="FF0000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1103586" y="1114097"/>
            <a:ext cx="9997852" cy="3931557"/>
            <a:chOff x="184737" y="251391"/>
            <a:chExt cx="11557832" cy="4867835"/>
          </a:xfrm>
        </p:grpSpPr>
        <p:pic>
          <p:nvPicPr>
            <p:cNvPr id="1026" name="Picture 2" descr="Povezana slik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37" y="251391"/>
              <a:ext cx="3605776" cy="23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sibenik.in/upload/novosti/2018/11/2018-11-12/99545/pxl1410182232969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674" y="251391"/>
              <a:ext cx="3555645" cy="23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ovezana slik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80" y="251391"/>
              <a:ext cx="3550089" cy="23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stari.duzs.hr/slike/mim_gal2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90" y="2743199"/>
              <a:ext cx="3578017" cy="2376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porec.hr/sadrzaj/slike/17464/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663" y="2743198"/>
              <a:ext cx="3168036" cy="2376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53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838077065"/>
              </p:ext>
            </p:extLst>
          </p:nvPr>
        </p:nvGraphicFramePr>
        <p:xfrm>
          <a:off x="159453" y="1028064"/>
          <a:ext cx="11802979" cy="5079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44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4636167" y="1467118"/>
            <a:ext cx="6940377" cy="4838256"/>
            <a:chOff x="4636167" y="1467118"/>
            <a:chExt cx="6940377" cy="4838256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893" y="4323664"/>
              <a:ext cx="1934243" cy="1981710"/>
            </a:xfrm>
            <a:prstGeom prst="rect">
              <a:avLst/>
            </a:prstGeom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328" y="1467118"/>
              <a:ext cx="3320216" cy="2490161"/>
            </a:xfrm>
            <a:prstGeom prst="rect">
              <a:avLst/>
            </a:prstGeom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167" y="1467118"/>
              <a:ext cx="3458164" cy="2490161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6167" y="4347640"/>
              <a:ext cx="2763254" cy="1933080"/>
            </a:xfrm>
            <a:prstGeom prst="rect">
              <a:avLst/>
            </a:prstGeom>
          </p:spPr>
        </p:pic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301" y="4323664"/>
              <a:ext cx="1731243" cy="1957056"/>
            </a:xfrm>
            <a:prstGeom prst="rect">
              <a:avLst/>
            </a:prstGeom>
          </p:spPr>
        </p:pic>
      </p:grpSp>
      <p:sp>
        <p:nvSpPr>
          <p:cNvPr id="9" name="Pravokutnik 8"/>
          <p:cNvSpPr/>
          <p:nvPr/>
        </p:nvSpPr>
        <p:spPr>
          <a:xfrm>
            <a:off x="226663" y="1467118"/>
            <a:ext cx="41239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prometni znakovi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oznake ucrtane na kolniku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svjetlosna signalizacija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zvučna signalizacija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prometna oprema cesta</a:t>
            </a:r>
            <a:endParaRPr lang="hr-HR" sz="2800" dirty="0"/>
          </a:p>
        </p:txBody>
      </p:sp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603744" y="0"/>
            <a:ext cx="10972800" cy="950979"/>
          </a:xfrm>
        </p:spPr>
        <p:txBody>
          <a:bodyPr>
            <a:normAutofit/>
          </a:bodyPr>
          <a:lstStyle/>
          <a:p>
            <a:r>
              <a:rPr lang="hr-HR" sz="4400" dirty="0" smtClean="0"/>
              <a:t>Tehnička sredstva za upravljanje prometom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2493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2805" y="0"/>
            <a:ext cx="10515600" cy="956441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Znakovi koje daju ovlaštene osobe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57655" y="1537151"/>
            <a:ext cx="38247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/>
              <a:t>Ovlaštene osobe: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p</a:t>
            </a:r>
            <a:r>
              <a:rPr lang="hr-HR" sz="2800" dirty="0" smtClean="0"/>
              <a:t>rometni policajci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pripadnici prometnih jedinica mladeži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djelatnici prometnog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redarstva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982453" y="1161090"/>
            <a:ext cx="7684314" cy="5194208"/>
            <a:chOff x="3982453" y="1161090"/>
            <a:chExt cx="7684314" cy="5194208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2453" y="1161090"/>
              <a:ext cx="4485773" cy="2467175"/>
            </a:xfrm>
            <a:prstGeom prst="rect">
              <a:avLst/>
            </a:prstGeom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628" y="1978767"/>
              <a:ext cx="2791139" cy="3721519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2453" y="3839527"/>
              <a:ext cx="4485773" cy="251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3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2475777350"/>
              </p:ext>
            </p:extLst>
          </p:nvPr>
        </p:nvGraphicFramePr>
        <p:xfrm>
          <a:off x="822710" y="1082566"/>
          <a:ext cx="10672011" cy="529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8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3476" y="0"/>
            <a:ext cx="10972800" cy="950979"/>
          </a:xfrm>
        </p:spPr>
        <p:txBody>
          <a:bodyPr>
            <a:normAutofit/>
          </a:bodyPr>
          <a:lstStyle/>
          <a:p>
            <a:pPr algn="ctr"/>
            <a:r>
              <a:rPr lang="hr-HR" sz="3600" dirty="0" smtClean="0">
                <a:latin typeface="+mn-lt"/>
              </a:rPr>
              <a:t>Znakovi opasnosti</a:t>
            </a:r>
            <a:endParaRPr lang="hr-HR" sz="36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486" y="1230384"/>
            <a:ext cx="5800299" cy="5054458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upozoravaju vozače na </a:t>
            </a:r>
            <a:r>
              <a:rPr lang="pl-PL" dirty="0" smtClean="0">
                <a:solidFill>
                  <a:srgbClr val="FF0000"/>
                </a:solidFill>
              </a:rPr>
              <a:t>opasnosti na cesti</a:t>
            </a:r>
          </a:p>
          <a:p>
            <a:r>
              <a:rPr lang="hr-HR" dirty="0"/>
              <a:t>i</a:t>
            </a:r>
            <a:r>
              <a:rPr lang="hr-HR" dirty="0" smtClean="0"/>
              <a:t>zrađuju </a:t>
            </a:r>
            <a:r>
              <a:rPr lang="hr-HR" dirty="0"/>
              <a:t>se u obliku </a:t>
            </a:r>
            <a:r>
              <a:rPr lang="hr-HR" dirty="0" err="1">
                <a:solidFill>
                  <a:srgbClr val="FF0000"/>
                </a:solidFill>
              </a:rPr>
              <a:t>jednakostraničnog</a:t>
            </a:r>
            <a:r>
              <a:rPr lang="hr-HR" dirty="0">
                <a:solidFill>
                  <a:srgbClr val="FF0000"/>
                </a:solidFill>
              </a:rPr>
              <a:t> trokuta </a:t>
            </a:r>
            <a:r>
              <a:rPr lang="hr-HR" dirty="0"/>
              <a:t>bijele boje s crvenim </a:t>
            </a:r>
            <a:r>
              <a:rPr lang="hr-HR" dirty="0" smtClean="0"/>
              <a:t>rubom u koji je ucrtan simbol opasnosti</a:t>
            </a:r>
          </a:p>
          <a:p>
            <a:r>
              <a:rPr lang="hr-HR" dirty="0" smtClean="0"/>
              <a:t>postavljaju </a:t>
            </a:r>
            <a:r>
              <a:rPr lang="hr-HR" dirty="0"/>
              <a:t>se na dovoljno velikoj udaljenosti od opasnog mjesta kako bi vozači mogli prilagoditi </a:t>
            </a:r>
            <a:r>
              <a:rPr lang="hr-HR" dirty="0" smtClean="0"/>
              <a:t>vožnju </a:t>
            </a:r>
            <a:r>
              <a:rPr lang="hr-HR" dirty="0"/>
              <a:t>uvjetima na cesti ili se zaustaviti ukoliko je to potrebno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70" y="1230384"/>
            <a:ext cx="5554639" cy="50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50979"/>
          </a:xfrm>
        </p:spPr>
        <p:txBody>
          <a:bodyPr>
            <a:normAutofit/>
          </a:bodyPr>
          <a:lstStyle/>
          <a:p>
            <a:pPr algn="ctr"/>
            <a:r>
              <a:rPr lang="hr-HR" sz="3600" dirty="0" smtClean="0">
                <a:latin typeface="+mn-lt"/>
              </a:rPr>
              <a:t>Znakovi izričitih naredbi</a:t>
            </a:r>
            <a:endParaRPr lang="hr-HR" sz="36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4716" y="1857217"/>
            <a:ext cx="5063321" cy="4319746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izriču </a:t>
            </a:r>
            <a:r>
              <a:rPr lang="pl-PL" dirty="0">
                <a:solidFill>
                  <a:srgbClr val="FF0000"/>
                </a:solidFill>
              </a:rPr>
              <a:t>zabranu, ograničenje ili </a:t>
            </a:r>
            <a:r>
              <a:rPr lang="pl-PL" dirty="0" smtClean="0">
                <a:solidFill>
                  <a:srgbClr val="FF0000"/>
                </a:solidFill>
              </a:rPr>
              <a:t>obvezu</a:t>
            </a:r>
          </a:p>
          <a:p>
            <a:r>
              <a:rPr lang="pl-PL" dirty="0"/>
              <a:t>dijele se u dvije podskupine: </a:t>
            </a:r>
            <a:r>
              <a:rPr lang="pl-PL" dirty="0">
                <a:solidFill>
                  <a:srgbClr val="FF0000"/>
                </a:solidFill>
              </a:rPr>
              <a:t>znakove zabrane i znakove </a:t>
            </a:r>
            <a:r>
              <a:rPr lang="pl-PL" dirty="0" smtClean="0">
                <a:solidFill>
                  <a:srgbClr val="FF0000"/>
                </a:solidFill>
              </a:rPr>
              <a:t>obveze</a:t>
            </a:r>
          </a:p>
          <a:p>
            <a:r>
              <a:rPr lang="hr-HR" dirty="0" smtClean="0"/>
              <a:t>većina je izrađena </a:t>
            </a:r>
            <a:r>
              <a:rPr lang="hr-HR" dirty="0"/>
              <a:t>u obliku </a:t>
            </a:r>
            <a:r>
              <a:rPr lang="hr-HR" dirty="0" smtClean="0">
                <a:solidFill>
                  <a:srgbClr val="FF0000"/>
                </a:solidFill>
              </a:rPr>
              <a:t>kruga</a:t>
            </a:r>
          </a:p>
          <a:p>
            <a:r>
              <a:rPr lang="hr-HR" dirty="0"/>
              <a:t>postavljaju se na mjestu od kojeg počinje neka zabrana ili obveza i ako sudionik u prometu ne poštuje </a:t>
            </a:r>
            <a:r>
              <a:rPr lang="hr-HR" dirty="0" smtClean="0"/>
              <a:t>navedeni </a:t>
            </a:r>
            <a:r>
              <a:rPr lang="hr-HR" dirty="0"/>
              <a:t>znak, čini prometni prekršaj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7" y="1857217"/>
            <a:ext cx="6648360" cy="43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6537" y="0"/>
            <a:ext cx="10972800" cy="950979"/>
          </a:xfrm>
        </p:spPr>
        <p:txBody>
          <a:bodyPr>
            <a:normAutofit/>
          </a:bodyPr>
          <a:lstStyle/>
          <a:p>
            <a:pPr algn="ctr"/>
            <a:r>
              <a:rPr lang="hr-HR" sz="3600" dirty="0" smtClean="0">
                <a:latin typeface="+mn-lt"/>
              </a:rPr>
              <a:t>Znakovi obavijesti</a:t>
            </a:r>
            <a:endParaRPr lang="hr-HR" sz="3600" dirty="0"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5938" y="1965277"/>
            <a:ext cx="4061346" cy="3482100"/>
          </a:xfrm>
        </p:spPr>
        <p:txBody>
          <a:bodyPr>
            <a:normAutofit fontScale="62500" lnSpcReduction="2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obavještavaju</a:t>
            </a:r>
            <a:r>
              <a:rPr lang="hr-HR" dirty="0"/>
              <a:t> sudionike u </a:t>
            </a:r>
            <a:r>
              <a:rPr lang="hr-HR" dirty="0" smtClean="0"/>
              <a:t>prometu o </a:t>
            </a:r>
            <a:r>
              <a:rPr lang="hr-HR" dirty="0"/>
              <a:t>sadržajima uz </a:t>
            </a:r>
            <a:r>
              <a:rPr lang="hr-HR" dirty="0" smtClean="0"/>
              <a:t>prometnicu, nazivima mjesta, najavljuju </a:t>
            </a:r>
            <a:r>
              <a:rPr lang="hr-HR" dirty="0"/>
              <a:t>smjerove kretanja, objavljuju prestanak neke </a:t>
            </a:r>
            <a:r>
              <a:rPr lang="hr-HR" dirty="0" smtClean="0"/>
              <a:t>zabrane </a:t>
            </a:r>
            <a:r>
              <a:rPr lang="hr-HR" dirty="0"/>
              <a:t>i </a:t>
            </a:r>
            <a:r>
              <a:rPr lang="hr-HR" dirty="0" smtClean="0"/>
              <a:t>slično</a:t>
            </a:r>
          </a:p>
          <a:p>
            <a:r>
              <a:rPr lang="hr-HR" dirty="0" smtClean="0"/>
              <a:t>uglavnom su </a:t>
            </a:r>
            <a:r>
              <a:rPr lang="hr-HR" dirty="0" smtClean="0">
                <a:solidFill>
                  <a:srgbClr val="FF0000"/>
                </a:solidFill>
              </a:rPr>
              <a:t>pravokutnog oblika</a:t>
            </a:r>
            <a:endParaRPr lang="hr-HR" dirty="0">
              <a:solidFill>
                <a:srgbClr val="FF0000"/>
              </a:solidFill>
            </a:endParaRP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57" y="1965277"/>
            <a:ext cx="7538113" cy="34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9221" y="1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hr-HR" sz="4400" dirty="0"/>
              <a:t>PROMET NA RASKRIŽJU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2415" y="1825625"/>
            <a:ext cx="4839269" cy="4351338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Raskrižja</a:t>
            </a:r>
            <a:r>
              <a:rPr lang="hr-HR" dirty="0"/>
              <a:t> su mjesta na kojima </a:t>
            </a:r>
            <a:r>
              <a:rPr lang="hr-HR" dirty="0" smtClean="0"/>
              <a:t>se </a:t>
            </a:r>
            <a:r>
              <a:rPr lang="hr-HR" dirty="0"/>
              <a:t>križaju dvije ili više prometnica. </a:t>
            </a:r>
            <a:endParaRPr lang="hr-HR" dirty="0" smtClean="0"/>
          </a:p>
          <a:p>
            <a:r>
              <a:rPr lang="hr-HR" dirty="0" smtClean="0"/>
              <a:t>Prednost </a:t>
            </a:r>
            <a:r>
              <a:rPr lang="hr-HR" dirty="0"/>
              <a:t>prolaska na raskrižjima regulirana je </a:t>
            </a:r>
            <a:r>
              <a:rPr lang="hr-HR" dirty="0">
                <a:solidFill>
                  <a:srgbClr val="FF0000"/>
                </a:solidFill>
              </a:rPr>
              <a:t>prometnim pravilima</a:t>
            </a:r>
            <a:r>
              <a:rPr lang="hr-HR" dirty="0"/>
              <a:t>, </a:t>
            </a:r>
            <a:r>
              <a:rPr lang="hr-HR" dirty="0">
                <a:solidFill>
                  <a:srgbClr val="FF0000"/>
                </a:solidFill>
              </a:rPr>
              <a:t>prometnim znakovima</a:t>
            </a:r>
            <a:r>
              <a:rPr lang="hr-HR" dirty="0"/>
              <a:t>, </a:t>
            </a:r>
            <a:r>
              <a:rPr lang="hr-HR" dirty="0">
                <a:solidFill>
                  <a:srgbClr val="FF0000"/>
                </a:solidFill>
              </a:rPr>
              <a:t>svjetlosnim znakovima </a:t>
            </a:r>
            <a:r>
              <a:rPr lang="hr-HR" dirty="0"/>
              <a:t>semafora i znakovima koje daju </a:t>
            </a:r>
            <a:r>
              <a:rPr lang="hr-HR" dirty="0">
                <a:solidFill>
                  <a:srgbClr val="FF0000"/>
                </a:solidFill>
              </a:rPr>
              <a:t>ovlaštene osobe</a:t>
            </a:r>
            <a:r>
              <a:rPr lang="hr-HR" dirty="0"/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59" y="1894995"/>
            <a:ext cx="5980848" cy="421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9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be7ecf49e1850909b1f913c113c7add76bac665"/>
</p:tagLst>
</file>

<file path=ppt/theme/theme1.xml><?xml version="1.0" encoding="utf-8"?>
<a:theme xmlns:a="http://schemas.openxmlformats.org/drawingml/2006/main" name="predlozak za izradu ppt-a-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predlozak za izradu ppt-a-v2</Template>
  <TotalTime>240</TotalTime>
  <Words>636</Words>
  <Application>Microsoft Office PowerPoint</Application>
  <PresentationFormat>Široki zaslon</PresentationFormat>
  <Paragraphs>59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9" baseType="lpstr">
      <vt:lpstr>Arial</vt:lpstr>
      <vt:lpstr>Calibri</vt:lpstr>
      <vt:lpstr>predlozak za izradu ppt-a-v2</vt:lpstr>
      <vt:lpstr>PROMETNA SIGNALIZACIJA</vt:lpstr>
      <vt:lpstr>PowerPoint prezentacija</vt:lpstr>
      <vt:lpstr>Tehnička sredstva za upravljanje prometom</vt:lpstr>
      <vt:lpstr>Znakovi koje daju ovlaštene osobe</vt:lpstr>
      <vt:lpstr>PowerPoint prezentacija</vt:lpstr>
      <vt:lpstr>Znakovi opasnosti</vt:lpstr>
      <vt:lpstr>Znakovi izričitih naredbi</vt:lpstr>
      <vt:lpstr>Znakovi obavijesti</vt:lpstr>
      <vt:lpstr>PROMET NA RASKRIŽJU</vt:lpstr>
      <vt:lpstr>Prometna pravila</vt:lpstr>
      <vt:lpstr>Raskrižjima s prometnim znakovima</vt:lpstr>
      <vt:lpstr>PowerPoint prezentacija</vt:lpstr>
      <vt:lpstr>Raskrižjima sa semaforima</vt:lpstr>
      <vt:lpstr>PowerPoint prezentacija</vt:lpstr>
      <vt:lpstr>Raskrižja s ovlaštenim osobama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PROMETNA SIGNALIZACIJA</dc:title>
  <dc:creator>Dragan Stanojević</dc:creator>
  <cp:lastModifiedBy>Dragan Stanojević</cp:lastModifiedBy>
  <cp:revision>33</cp:revision>
  <dcterms:created xsi:type="dcterms:W3CDTF">2019-02-02T06:24:27Z</dcterms:created>
  <dcterms:modified xsi:type="dcterms:W3CDTF">2019-04-02T05:12:10Z</dcterms:modified>
</cp:coreProperties>
</file>