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282" autoAdjust="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0228F-772D-4041-A14D-8D63AC4DE959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97D40-7B3D-4FC9-8E9F-C3F44853CE9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48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97D40-7B3D-4FC9-8E9F-C3F44853CE9A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769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906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900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883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0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934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31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505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668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534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3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275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0016-099D-42D1-9712-8DA6333A8941}" type="datetimeFigureOut">
              <a:rPr lang="hr-HR" smtClean="0"/>
              <a:t>6.4.2019.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C761D-496F-4BAD-BEAF-D26E215700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48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0118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/>
              <a:t>TLOCRT </a:t>
            </a:r>
            <a:r>
              <a:rPr lang="hr-HR" sz="6600" dirty="0"/>
              <a:t>UČIONICE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684268"/>
            <a:ext cx="10515600" cy="24787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5400" dirty="0"/>
              <a:t>POSTUPAK CRTANJA TLOCRTA UČIONICE</a:t>
            </a:r>
          </a:p>
        </p:txBody>
      </p:sp>
    </p:spTree>
    <p:extLst>
      <p:ext uri="{BB962C8B-B14F-4D97-AF65-F5344CB8AC3E}">
        <p14:creationId xmlns:p14="http://schemas.microsoft.com/office/powerpoint/2010/main" val="138865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84290" y="273519"/>
            <a:ext cx="5458868" cy="479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dirty="0" smtClean="0"/>
              <a:t>1. Nacrtajte dva okomita pravca neprekidnom uskom crtom.</a:t>
            </a:r>
          </a:p>
          <a:p>
            <a:pPr marL="0" indent="0">
              <a:buNone/>
            </a:pPr>
            <a:endParaRPr lang="hr-HR" sz="1800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6467158" y="847332"/>
            <a:ext cx="4630655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100" dirty="0" smtClean="0"/>
              <a:t>2. Označite dvije najveće mjere širine i duljine.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2000" dirty="0"/>
          </a:p>
        </p:txBody>
      </p:sp>
      <p:sp>
        <p:nvSpPr>
          <p:cNvPr id="18" name="Rezervirano mjesto sadržaja 2"/>
          <p:cNvSpPr txBox="1">
            <a:spLocks/>
          </p:cNvSpPr>
          <p:nvPr/>
        </p:nvSpPr>
        <p:spPr>
          <a:xfrm>
            <a:off x="6484290" y="1129006"/>
            <a:ext cx="5403586" cy="619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/>
              <a:t>3</a:t>
            </a:r>
            <a:r>
              <a:rPr lang="hr-HR" sz="1800" dirty="0" smtClean="0"/>
              <a:t>. Nacrtajte usporedni i okomiti pravac kroz oznake neprekidnom uskom crtom.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1800" dirty="0"/>
          </a:p>
        </p:txBody>
      </p:sp>
      <p:sp>
        <p:nvSpPr>
          <p:cNvPr id="24" name="Rezervirano mjesto sadržaja 2"/>
          <p:cNvSpPr txBox="1">
            <a:spLocks/>
          </p:cNvSpPr>
          <p:nvPr/>
        </p:nvSpPr>
        <p:spPr>
          <a:xfrm>
            <a:off x="6487814" y="1739129"/>
            <a:ext cx="4924333" cy="568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7200" dirty="0" smtClean="0"/>
              <a:t>4. Nacrtajte pravce neprekidnom uskom crtom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7200" dirty="0" smtClean="0"/>
              <a:t> kojima ćete odrediti širine zidova.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2000" dirty="0"/>
          </a:p>
        </p:txBody>
      </p:sp>
      <p:sp>
        <p:nvSpPr>
          <p:cNvPr id="62" name="Rezervirano mjesto sadržaja 2"/>
          <p:cNvSpPr txBox="1">
            <a:spLocks/>
          </p:cNvSpPr>
          <p:nvPr/>
        </p:nvSpPr>
        <p:spPr>
          <a:xfrm>
            <a:off x="6517665" y="2427266"/>
            <a:ext cx="4255645" cy="406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/>
              <a:t>5</a:t>
            </a:r>
            <a:r>
              <a:rPr lang="hr-HR" sz="1800" dirty="0" smtClean="0"/>
              <a:t>. Označite zidarske otvore prozora i vrata.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2000" dirty="0"/>
          </a:p>
        </p:txBody>
      </p:sp>
      <p:sp>
        <p:nvSpPr>
          <p:cNvPr id="77" name="Rezervirano mjesto sadržaja 2"/>
          <p:cNvSpPr txBox="1">
            <a:spLocks/>
          </p:cNvSpPr>
          <p:nvPr/>
        </p:nvSpPr>
        <p:spPr>
          <a:xfrm>
            <a:off x="6517665" y="2731491"/>
            <a:ext cx="4157604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 smtClean="0"/>
              <a:t>6. </a:t>
            </a:r>
            <a:r>
              <a:rPr lang="hr-HR" sz="1800" dirty="0" smtClean="0"/>
              <a:t>Nacrtajte simbole za </a:t>
            </a:r>
            <a:r>
              <a:rPr lang="hr-HR" sz="1800" dirty="0" smtClean="0"/>
              <a:t>prozore</a:t>
            </a:r>
            <a:r>
              <a:rPr lang="hr-HR" sz="19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2000" dirty="0"/>
          </a:p>
        </p:txBody>
      </p:sp>
      <p:sp>
        <p:nvSpPr>
          <p:cNvPr id="132" name="Rezervirano mjesto sadržaja 2"/>
          <p:cNvSpPr txBox="1">
            <a:spLocks/>
          </p:cNvSpPr>
          <p:nvPr/>
        </p:nvSpPr>
        <p:spPr>
          <a:xfrm>
            <a:off x="6517665" y="3076158"/>
            <a:ext cx="3566717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/>
              <a:t>7</a:t>
            </a:r>
            <a:r>
              <a:rPr lang="hr-HR" sz="1800" dirty="0" smtClean="0"/>
              <a:t>. </a:t>
            </a:r>
            <a:r>
              <a:rPr lang="hr-HR" sz="1800" dirty="0" smtClean="0"/>
              <a:t>Nacrtajte simbole za </a:t>
            </a:r>
            <a:r>
              <a:rPr lang="hr-HR" sz="1800" dirty="0" smtClean="0"/>
              <a:t>vrata</a:t>
            </a:r>
            <a:r>
              <a:rPr lang="hr-HR" sz="19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2000" dirty="0"/>
          </a:p>
        </p:txBody>
      </p:sp>
      <p:sp>
        <p:nvSpPr>
          <p:cNvPr id="151" name="Rezervirano mjesto sadržaja 2"/>
          <p:cNvSpPr txBox="1">
            <a:spLocks/>
          </p:cNvSpPr>
          <p:nvPr/>
        </p:nvSpPr>
        <p:spPr>
          <a:xfrm>
            <a:off x="6508471" y="5317025"/>
            <a:ext cx="4883020" cy="36576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7200" dirty="0" smtClean="0"/>
              <a:t>12.Precrtajte zidove neprekidnom širokom crtom.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2000" dirty="0"/>
          </a:p>
        </p:txBody>
      </p:sp>
      <p:sp>
        <p:nvSpPr>
          <p:cNvPr id="228" name="Rezervirano mjesto sadržaja 2"/>
          <p:cNvSpPr txBox="1">
            <a:spLocks/>
          </p:cNvSpPr>
          <p:nvPr/>
        </p:nvSpPr>
        <p:spPr>
          <a:xfrm>
            <a:off x="6540890" y="3433870"/>
            <a:ext cx="4907877" cy="365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/>
              <a:t>8</a:t>
            </a:r>
            <a:r>
              <a:rPr lang="hr-HR" sz="1800" dirty="0" smtClean="0"/>
              <a:t>. </a:t>
            </a:r>
            <a:r>
              <a:rPr lang="hr-HR" sz="1800" dirty="0"/>
              <a:t>Nacrtajte mjernice neprekidnom uskom crtom.</a:t>
            </a:r>
            <a:endParaRPr lang="hr-HR" sz="1800" dirty="0" smtClean="0"/>
          </a:p>
        </p:txBody>
      </p:sp>
      <p:sp>
        <p:nvSpPr>
          <p:cNvPr id="256" name="Rezervirano mjesto sadržaja 2"/>
          <p:cNvSpPr txBox="1">
            <a:spLocks/>
          </p:cNvSpPr>
          <p:nvPr/>
        </p:nvSpPr>
        <p:spPr>
          <a:xfrm>
            <a:off x="6533987" y="3824776"/>
            <a:ext cx="5359474" cy="365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/>
              <a:t>9</a:t>
            </a:r>
            <a:r>
              <a:rPr lang="hr-HR" sz="1800" dirty="0" smtClean="0"/>
              <a:t>. Nacrtajte mjerne crte neprekidnom uskom crtom.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1800" dirty="0"/>
          </a:p>
        </p:txBody>
      </p:sp>
      <p:sp>
        <p:nvSpPr>
          <p:cNvPr id="146" name="Rezervirano mjesto sadržaja 2"/>
          <p:cNvSpPr txBox="1">
            <a:spLocks/>
          </p:cNvSpPr>
          <p:nvPr/>
        </p:nvSpPr>
        <p:spPr>
          <a:xfrm>
            <a:off x="6517665" y="4260216"/>
            <a:ext cx="4445382" cy="68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 smtClean="0"/>
              <a:t>10. Nacrtajte mjerna ograničenja pod kutom od 45 stupnjeva.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1800" dirty="0"/>
          </a:p>
        </p:txBody>
      </p:sp>
      <p:sp>
        <p:nvSpPr>
          <p:cNvPr id="160" name="Rezervirano mjesto sadržaja 2"/>
          <p:cNvSpPr txBox="1">
            <a:spLocks/>
          </p:cNvSpPr>
          <p:nvPr/>
        </p:nvSpPr>
        <p:spPr>
          <a:xfrm>
            <a:off x="6514104" y="4841981"/>
            <a:ext cx="2712831" cy="365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 smtClean="0"/>
              <a:t>11. </a:t>
            </a:r>
            <a:r>
              <a:rPr lang="hr-HR" sz="1800" dirty="0" smtClean="0"/>
              <a:t>Upišite mjere.</a:t>
            </a:r>
            <a:endParaRPr lang="hr-HR" sz="1800" dirty="0" smtClean="0"/>
          </a:p>
        </p:txBody>
      </p:sp>
      <p:cxnSp>
        <p:nvCxnSpPr>
          <p:cNvPr id="6" name="Ravni poveznik 5"/>
          <p:cNvCxnSpPr/>
          <p:nvPr/>
        </p:nvCxnSpPr>
        <p:spPr>
          <a:xfrm flipV="1">
            <a:off x="1197379" y="1202892"/>
            <a:ext cx="3922988" cy="323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1248937" y="1103971"/>
            <a:ext cx="44667" cy="476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1197379" y="5748444"/>
            <a:ext cx="182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5040350" y="1103971"/>
            <a:ext cx="0" cy="249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Luk 202"/>
          <p:cNvSpPr/>
          <p:nvPr/>
        </p:nvSpPr>
        <p:spPr>
          <a:xfrm>
            <a:off x="4395996" y="1771651"/>
            <a:ext cx="1170626" cy="1197476"/>
          </a:xfrm>
          <a:prstGeom prst="arc">
            <a:avLst>
              <a:gd name="adj1" fmla="val 16300268"/>
              <a:gd name="adj2" fmla="val 21337994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05" name="Ravni poveznik 204"/>
          <p:cNvCxnSpPr/>
          <p:nvPr/>
        </p:nvCxnSpPr>
        <p:spPr>
          <a:xfrm flipH="1">
            <a:off x="4951790" y="2329469"/>
            <a:ext cx="61483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kstniOkvir 506"/>
          <p:cNvSpPr txBox="1"/>
          <p:nvPr/>
        </p:nvSpPr>
        <p:spPr>
          <a:xfrm>
            <a:off x="108947" y="77190"/>
            <a:ext cx="278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TLOCRT UČIONICE M 1:100</a:t>
            </a:r>
            <a:endParaRPr lang="hr-HR" dirty="0"/>
          </a:p>
        </p:txBody>
      </p:sp>
      <p:cxnSp>
        <p:nvCxnSpPr>
          <p:cNvPr id="10" name="Ravni poveznik 9"/>
          <p:cNvCxnSpPr/>
          <p:nvPr/>
        </p:nvCxnSpPr>
        <p:spPr>
          <a:xfrm flipV="1">
            <a:off x="1197379" y="5739898"/>
            <a:ext cx="3881615" cy="8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5040350" y="1119326"/>
            <a:ext cx="1" cy="4722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flipV="1">
            <a:off x="1231266" y="1348966"/>
            <a:ext cx="3892995" cy="15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flipV="1">
            <a:off x="1202384" y="5576935"/>
            <a:ext cx="3867557" cy="4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/>
        </p:nvCxnSpPr>
        <p:spPr>
          <a:xfrm>
            <a:off x="1438507" y="1103971"/>
            <a:ext cx="33454" cy="476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 flipH="1">
            <a:off x="4869440" y="1103971"/>
            <a:ext cx="8996" cy="476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1243818" y="2543365"/>
            <a:ext cx="2281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1243818" y="2725194"/>
            <a:ext cx="2281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1260150" y="4066162"/>
            <a:ext cx="211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>
            <a:off x="1260150" y="4247614"/>
            <a:ext cx="211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>
            <a:off x="4869440" y="1714484"/>
            <a:ext cx="200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4869440" y="2388269"/>
            <a:ext cx="200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avni poveznik 97"/>
          <p:cNvCxnSpPr/>
          <p:nvPr/>
        </p:nvCxnSpPr>
        <p:spPr>
          <a:xfrm>
            <a:off x="1329705" y="2729769"/>
            <a:ext cx="11237" cy="1335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vni poveznik 104"/>
          <p:cNvCxnSpPr/>
          <p:nvPr/>
        </p:nvCxnSpPr>
        <p:spPr>
          <a:xfrm>
            <a:off x="1324633" y="1365147"/>
            <a:ext cx="0" cy="1174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Ravni poveznik 450"/>
          <p:cNvCxnSpPr/>
          <p:nvPr/>
        </p:nvCxnSpPr>
        <p:spPr>
          <a:xfrm>
            <a:off x="1334614" y="4247612"/>
            <a:ext cx="8496" cy="1333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vni poveznik 117"/>
          <p:cNvCxnSpPr/>
          <p:nvPr/>
        </p:nvCxnSpPr>
        <p:spPr>
          <a:xfrm>
            <a:off x="1384824" y="1367091"/>
            <a:ext cx="0" cy="1174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avni poveznik 118"/>
          <p:cNvCxnSpPr/>
          <p:nvPr/>
        </p:nvCxnSpPr>
        <p:spPr>
          <a:xfrm>
            <a:off x="1388547" y="2727481"/>
            <a:ext cx="8379" cy="133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avni poveznik 120"/>
          <p:cNvCxnSpPr/>
          <p:nvPr/>
        </p:nvCxnSpPr>
        <p:spPr>
          <a:xfrm>
            <a:off x="1398607" y="4247613"/>
            <a:ext cx="6910" cy="1339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Pravokutnik 458"/>
          <p:cNvSpPr/>
          <p:nvPr/>
        </p:nvSpPr>
        <p:spPr>
          <a:xfrm>
            <a:off x="1322489" y="1700281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6" name="Pravokutnik 125"/>
          <p:cNvSpPr/>
          <p:nvPr/>
        </p:nvSpPr>
        <p:spPr>
          <a:xfrm>
            <a:off x="1322488" y="2120176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8" name="Pravokutnik 127"/>
          <p:cNvSpPr/>
          <p:nvPr/>
        </p:nvSpPr>
        <p:spPr>
          <a:xfrm>
            <a:off x="1334053" y="3118809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9" name="Pravokutnik 128"/>
          <p:cNvSpPr/>
          <p:nvPr/>
        </p:nvSpPr>
        <p:spPr>
          <a:xfrm>
            <a:off x="1334164" y="3559809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0" name="Pravokutnik 129"/>
          <p:cNvSpPr/>
          <p:nvPr/>
        </p:nvSpPr>
        <p:spPr>
          <a:xfrm>
            <a:off x="1337586" y="4681972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1" name="Pravokutnik 130"/>
          <p:cNvSpPr/>
          <p:nvPr/>
        </p:nvSpPr>
        <p:spPr>
          <a:xfrm>
            <a:off x="1341253" y="5100094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3" name="Pravokutnik 132"/>
          <p:cNvSpPr/>
          <p:nvPr/>
        </p:nvSpPr>
        <p:spPr>
          <a:xfrm>
            <a:off x="1337586" y="4244596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4" name="Pravokutnik 133"/>
          <p:cNvSpPr/>
          <p:nvPr/>
        </p:nvSpPr>
        <p:spPr>
          <a:xfrm>
            <a:off x="1345985" y="5514155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5" name="Pravokutnik 134"/>
          <p:cNvSpPr/>
          <p:nvPr/>
        </p:nvSpPr>
        <p:spPr>
          <a:xfrm>
            <a:off x="1339571" y="4007657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6" name="Pravokutnik 135"/>
          <p:cNvSpPr/>
          <p:nvPr/>
        </p:nvSpPr>
        <p:spPr>
          <a:xfrm>
            <a:off x="1328467" y="2723403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7" name="Pravokutnik 136"/>
          <p:cNvSpPr/>
          <p:nvPr/>
        </p:nvSpPr>
        <p:spPr>
          <a:xfrm>
            <a:off x="1320924" y="2481807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8" name="Pravokutnik 137"/>
          <p:cNvSpPr/>
          <p:nvPr/>
        </p:nvSpPr>
        <p:spPr>
          <a:xfrm>
            <a:off x="1324136" y="1366229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3" name="Pravokutnik 142"/>
          <p:cNvSpPr/>
          <p:nvPr/>
        </p:nvSpPr>
        <p:spPr>
          <a:xfrm>
            <a:off x="4951789" y="1713261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4" name="Pravokutnik 143"/>
          <p:cNvSpPr/>
          <p:nvPr/>
        </p:nvSpPr>
        <p:spPr>
          <a:xfrm>
            <a:off x="4951789" y="2329469"/>
            <a:ext cx="59040" cy="58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3" name="Rezervirano mjesto sadržaja 2"/>
          <p:cNvSpPr txBox="1">
            <a:spLocks/>
          </p:cNvSpPr>
          <p:nvPr/>
        </p:nvSpPr>
        <p:spPr>
          <a:xfrm>
            <a:off x="6517665" y="5730038"/>
            <a:ext cx="4660108" cy="365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1800" dirty="0" smtClean="0"/>
              <a:t>13. Upišite naziv i mjerilo crtanja.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1800" dirty="0"/>
          </a:p>
        </p:txBody>
      </p:sp>
      <p:cxnSp>
        <p:nvCxnSpPr>
          <p:cNvPr id="481" name="Ravni poveznik 480"/>
          <p:cNvCxnSpPr/>
          <p:nvPr/>
        </p:nvCxnSpPr>
        <p:spPr>
          <a:xfrm flipH="1">
            <a:off x="1918252" y="5546035"/>
            <a:ext cx="1" cy="257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Ravni poveznik 487"/>
          <p:cNvCxnSpPr/>
          <p:nvPr/>
        </p:nvCxnSpPr>
        <p:spPr>
          <a:xfrm>
            <a:off x="2513729" y="5546035"/>
            <a:ext cx="0" cy="257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Pravokutnik 499"/>
          <p:cNvSpPr/>
          <p:nvPr/>
        </p:nvSpPr>
        <p:spPr>
          <a:xfrm>
            <a:off x="1914635" y="5639709"/>
            <a:ext cx="67067" cy="6984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8" name="Pravokutnik 187"/>
          <p:cNvSpPr/>
          <p:nvPr/>
        </p:nvSpPr>
        <p:spPr>
          <a:xfrm>
            <a:off x="2441407" y="5639709"/>
            <a:ext cx="67067" cy="6984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02" name="Ravni poveznik 501"/>
          <p:cNvCxnSpPr/>
          <p:nvPr/>
        </p:nvCxnSpPr>
        <p:spPr>
          <a:xfrm flipH="1">
            <a:off x="1981120" y="5639709"/>
            <a:ext cx="1" cy="5139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Luk 508"/>
          <p:cNvSpPr/>
          <p:nvPr/>
        </p:nvSpPr>
        <p:spPr>
          <a:xfrm rot="5400000">
            <a:off x="1497318" y="5209580"/>
            <a:ext cx="990888" cy="897290"/>
          </a:xfrm>
          <a:prstGeom prst="arc">
            <a:avLst>
              <a:gd name="adj1" fmla="val 16200000"/>
              <a:gd name="adj2" fmla="val 14282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2" name="Ravni poveznik 41"/>
          <p:cNvCxnSpPr/>
          <p:nvPr/>
        </p:nvCxnSpPr>
        <p:spPr>
          <a:xfrm flipV="1">
            <a:off x="1133138" y="950696"/>
            <a:ext cx="4110273" cy="27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44"/>
          <p:cNvCxnSpPr/>
          <p:nvPr/>
        </p:nvCxnSpPr>
        <p:spPr>
          <a:xfrm flipV="1">
            <a:off x="1122630" y="733332"/>
            <a:ext cx="4128380" cy="18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ni poveznik 47"/>
          <p:cNvCxnSpPr/>
          <p:nvPr/>
        </p:nvCxnSpPr>
        <p:spPr>
          <a:xfrm flipV="1">
            <a:off x="1070517" y="6183517"/>
            <a:ext cx="4144279" cy="9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ni poveznik 50"/>
          <p:cNvCxnSpPr/>
          <p:nvPr/>
        </p:nvCxnSpPr>
        <p:spPr>
          <a:xfrm flipV="1">
            <a:off x="1077362" y="6427960"/>
            <a:ext cx="4155540" cy="9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vni poveznik 52"/>
          <p:cNvCxnSpPr/>
          <p:nvPr/>
        </p:nvCxnSpPr>
        <p:spPr>
          <a:xfrm flipV="1">
            <a:off x="1077362" y="6653288"/>
            <a:ext cx="4166049" cy="10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vni poveznik 56"/>
          <p:cNvCxnSpPr/>
          <p:nvPr/>
        </p:nvCxnSpPr>
        <p:spPr>
          <a:xfrm>
            <a:off x="1248937" y="654045"/>
            <a:ext cx="0" cy="1972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vni poveznik 58"/>
          <p:cNvCxnSpPr/>
          <p:nvPr/>
        </p:nvCxnSpPr>
        <p:spPr>
          <a:xfrm flipV="1">
            <a:off x="1248937" y="892233"/>
            <a:ext cx="0" cy="160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Ravni poveznik 454"/>
          <p:cNvCxnSpPr/>
          <p:nvPr/>
        </p:nvCxnSpPr>
        <p:spPr>
          <a:xfrm>
            <a:off x="1438507" y="892233"/>
            <a:ext cx="0" cy="160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Ravni poveznik 456"/>
          <p:cNvCxnSpPr/>
          <p:nvPr/>
        </p:nvCxnSpPr>
        <p:spPr>
          <a:xfrm>
            <a:off x="4869440" y="892233"/>
            <a:ext cx="0" cy="160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Ravni poveznik 459"/>
          <p:cNvCxnSpPr/>
          <p:nvPr/>
        </p:nvCxnSpPr>
        <p:spPr>
          <a:xfrm>
            <a:off x="5040350" y="654045"/>
            <a:ext cx="0" cy="155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Ravni poveznik 465"/>
          <p:cNvCxnSpPr/>
          <p:nvPr/>
        </p:nvCxnSpPr>
        <p:spPr>
          <a:xfrm>
            <a:off x="5040350" y="892233"/>
            <a:ext cx="0" cy="160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Ravni poveznik 485"/>
          <p:cNvCxnSpPr/>
          <p:nvPr/>
        </p:nvCxnSpPr>
        <p:spPr>
          <a:xfrm>
            <a:off x="991810" y="1141790"/>
            <a:ext cx="43170" cy="4686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Ravni poveznik 490"/>
          <p:cNvCxnSpPr/>
          <p:nvPr/>
        </p:nvCxnSpPr>
        <p:spPr>
          <a:xfrm>
            <a:off x="694267" y="1151467"/>
            <a:ext cx="59359" cy="4676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Ravni poveznik 493"/>
          <p:cNvCxnSpPr/>
          <p:nvPr/>
        </p:nvCxnSpPr>
        <p:spPr>
          <a:xfrm flipH="1">
            <a:off x="5667271" y="1103971"/>
            <a:ext cx="10203" cy="4734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Ravni poveznik 496"/>
          <p:cNvCxnSpPr/>
          <p:nvPr/>
        </p:nvCxnSpPr>
        <p:spPr>
          <a:xfrm flipH="1">
            <a:off x="5968723" y="1103971"/>
            <a:ext cx="11245" cy="470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vni poveznik 64"/>
          <p:cNvCxnSpPr/>
          <p:nvPr/>
        </p:nvCxnSpPr>
        <p:spPr>
          <a:xfrm>
            <a:off x="6290267" y="1103971"/>
            <a:ext cx="0" cy="470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vni poveznik 67"/>
          <p:cNvCxnSpPr/>
          <p:nvPr/>
        </p:nvCxnSpPr>
        <p:spPr>
          <a:xfrm>
            <a:off x="1293668" y="6120245"/>
            <a:ext cx="0" cy="1612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vni poveznik 69"/>
          <p:cNvCxnSpPr/>
          <p:nvPr/>
        </p:nvCxnSpPr>
        <p:spPr>
          <a:xfrm>
            <a:off x="1293668" y="6369627"/>
            <a:ext cx="0" cy="145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vni poveznik 72"/>
          <p:cNvCxnSpPr/>
          <p:nvPr/>
        </p:nvCxnSpPr>
        <p:spPr>
          <a:xfrm>
            <a:off x="1288599" y="6593032"/>
            <a:ext cx="0" cy="1558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vni poveznik 74"/>
          <p:cNvCxnSpPr/>
          <p:nvPr/>
        </p:nvCxnSpPr>
        <p:spPr>
          <a:xfrm>
            <a:off x="1455234" y="6120245"/>
            <a:ext cx="0" cy="1612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4869440" y="6098607"/>
            <a:ext cx="0" cy="182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5040350" y="6098607"/>
            <a:ext cx="0" cy="182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vni poveznik 83"/>
          <p:cNvCxnSpPr/>
          <p:nvPr/>
        </p:nvCxnSpPr>
        <p:spPr>
          <a:xfrm>
            <a:off x="1914635" y="6369627"/>
            <a:ext cx="0" cy="145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vni poveznik 86"/>
          <p:cNvCxnSpPr/>
          <p:nvPr/>
        </p:nvCxnSpPr>
        <p:spPr>
          <a:xfrm>
            <a:off x="2508474" y="6369627"/>
            <a:ext cx="0" cy="145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avni poveznik 88"/>
          <p:cNvCxnSpPr/>
          <p:nvPr/>
        </p:nvCxnSpPr>
        <p:spPr>
          <a:xfrm>
            <a:off x="5040350" y="6369627"/>
            <a:ext cx="0" cy="145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avni poveznik 90"/>
          <p:cNvCxnSpPr/>
          <p:nvPr/>
        </p:nvCxnSpPr>
        <p:spPr>
          <a:xfrm>
            <a:off x="5040350" y="6593032"/>
            <a:ext cx="0" cy="1558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avni poveznik 95"/>
          <p:cNvCxnSpPr/>
          <p:nvPr/>
        </p:nvCxnSpPr>
        <p:spPr>
          <a:xfrm>
            <a:off x="904009" y="1235221"/>
            <a:ext cx="173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vni poveznik 98"/>
          <p:cNvCxnSpPr/>
          <p:nvPr/>
        </p:nvCxnSpPr>
        <p:spPr>
          <a:xfrm flipV="1">
            <a:off x="602392" y="1231271"/>
            <a:ext cx="158099" cy="3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vni poveznik 101"/>
          <p:cNvCxnSpPr/>
          <p:nvPr/>
        </p:nvCxnSpPr>
        <p:spPr>
          <a:xfrm>
            <a:off x="904009" y="1367091"/>
            <a:ext cx="173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avni poveznik 103"/>
          <p:cNvCxnSpPr/>
          <p:nvPr/>
        </p:nvCxnSpPr>
        <p:spPr>
          <a:xfrm>
            <a:off x="904009" y="2540071"/>
            <a:ext cx="173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vni poveznik 106"/>
          <p:cNvCxnSpPr/>
          <p:nvPr/>
        </p:nvCxnSpPr>
        <p:spPr>
          <a:xfrm>
            <a:off x="904009" y="2729769"/>
            <a:ext cx="1665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avni poveznik 115"/>
          <p:cNvCxnSpPr/>
          <p:nvPr/>
        </p:nvCxnSpPr>
        <p:spPr>
          <a:xfrm>
            <a:off x="940377" y="4060819"/>
            <a:ext cx="1822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avni poveznik 119"/>
          <p:cNvCxnSpPr/>
          <p:nvPr/>
        </p:nvCxnSpPr>
        <p:spPr>
          <a:xfrm flipV="1">
            <a:off x="945848" y="4244597"/>
            <a:ext cx="176782" cy="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avni poveznik 122"/>
          <p:cNvCxnSpPr/>
          <p:nvPr/>
        </p:nvCxnSpPr>
        <p:spPr>
          <a:xfrm>
            <a:off x="940377" y="5576935"/>
            <a:ext cx="1822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vni poveznik 124"/>
          <p:cNvCxnSpPr/>
          <p:nvPr/>
        </p:nvCxnSpPr>
        <p:spPr>
          <a:xfrm>
            <a:off x="940377" y="5739898"/>
            <a:ext cx="1927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avni poveznik 138"/>
          <p:cNvCxnSpPr/>
          <p:nvPr/>
        </p:nvCxnSpPr>
        <p:spPr>
          <a:xfrm>
            <a:off x="654627" y="5739898"/>
            <a:ext cx="192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Ravni poveznik 151"/>
          <p:cNvCxnSpPr/>
          <p:nvPr/>
        </p:nvCxnSpPr>
        <p:spPr>
          <a:xfrm>
            <a:off x="5566622" y="1202892"/>
            <a:ext cx="205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Ravni poveznik 154"/>
          <p:cNvCxnSpPr/>
          <p:nvPr/>
        </p:nvCxnSpPr>
        <p:spPr>
          <a:xfrm>
            <a:off x="5886450" y="1202892"/>
            <a:ext cx="180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Ravni poveznik 158"/>
          <p:cNvCxnSpPr/>
          <p:nvPr/>
        </p:nvCxnSpPr>
        <p:spPr>
          <a:xfrm>
            <a:off x="6203373" y="1202892"/>
            <a:ext cx="1610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Ravni poveznik 165"/>
          <p:cNvCxnSpPr/>
          <p:nvPr/>
        </p:nvCxnSpPr>
        <p:spPr>
          <a:xfrm>
            <a:off x="5566622" y="1348966"/>
            <a:ext cx="205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Ravni poveznik 168"/>
          <p:cNvCxnSpPr/>
          <p:nvPr/>
        </p:nvCxnSpPr>
        <p:spPr>
          <a:xfrm>
            <a:off x="5566622" y="5576935"/>
            <a:ext cx="205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Ravni poveznik 170"/>
          <p:cNvCxnSpPr/>
          <p:nvPr/>
        </p:nvCxnSpPr>
        <p:spPr>
          <a:xfrm>
            <a:off x="5566622" y="5739898"/>
            <a:ext cx="205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Ravni poveznik 172"/>
          <p:cNvCxnSpPr/>
          <p:nvPr/>
        </p:nvCxnSpPr>
        <p:spPr>
          <a:xfrm>
            <a:off x="5886450" y="5739898"/>
            <a:ext cx="180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Ravni poveznik 174"/>
          <p:cNvCxnSpPr/>
          <p:nvPr/>
        </p:nvCxnSpPr>
        <p:spPr>
          <a:xfrm>
            <a:off x="6203373" y="5739898"/>
            <a:ext cx="1610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Ravni poveznik 180"/>
          <p:cNvCxnSpPr/>
          <p:nvPr/>
        </p:nvCxnSpPr>
        <p:spPr>
          <a:xfrm flipV="1">
            <a:off x="5886450" y="1681397"/>
            <a:ext cx="179570" cy="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Ravni poveznik 182"/>
          <p:cNvCxnSpPr/>
          <p:nvPr/>
        </p:nvCxnSpPr>
        <p:spPr>
          <a:xfrm>
            <a:off x="5886450" y="2388269"/>
            <a:ext cx="180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Ravni poveznik 305"/>
          <p:cNvCxnSpPr/>
          <p:nvPr/>
        </p:nvCxnSpPr>
        <p:spPr>
          <a:xfrm flipV="1">
            <a:off x="4838589" y="917067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Ravni poveznik 313"/>
          <p:cNvCxnSpPr/>
          <p:nvPr/>
        </p:nvCxnSpPr>
        <p:spPr>
          <a:xfrm flipV="1">
            <a:off x="5000782" y="700981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Ravni poveznik 315"/>
          <p:cNvCxnSpPr/>
          <p:nvPr/>
        </p:nvCxnSpPr>
        <p:spPr>
          <a:xfrm flipV="1">
            <a:off x="5000628" y="919975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Ravni poveznik 316"/>
          <p:cNvCxnSpPr/>
          <p:nvPr/>
        </p:nvCxnSpPr>
        <p:spPr>
          <a:xfrm flipV="1">
            <a:off x="1406078" y="938106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Ravni poveznik 317"/>
          <p:cNvCxnSpPr/>
          <p:nvPr/>
        </p:nvCxnSpPr>
        <p:spPr>
          <a:xfrm flipV="1">
            <a:off x="1209162" y="941732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Ravni poveznik 318"/>
          <p:cNvCxnSpPr/>
          <p:nvPr/>
        </p:nvCxnSpPr>
        <p:spPr>
          <a:xfrm flipV="1">
            <a:off x="1210080" y="713865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Ravni poveznik 319"/>
          <p:cNvCxnSpPr/>
          <p:nvPr/>
        </p:nvCxnSpPr>
        <p:spPr>
          <a:xfrm flipV="1">
            <a:off x="1260664" y="6156106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Ravni poveznik 320"/>
          <p:cNvCxnSpPr/>
          <p:nvPr/>
        </p:nvCxnSpPr>
        <p:spPr>
          <a:xfrm flipV="1">
            <a:off x="1420577" y="6153666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Ravni poveznik 322"/>
          <p:cNvCxnSpPr/>
          <p:nvPr/>
        </p:nvCxnSpPr>
        <p:spPr>
          <a:xfrm flipV="1">
            <a:off x="1262247" y="6403561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Ravni poveznik 323"/>
          <p:cNvCxnSpPr/>
          <p:nvPr/>
        </p:nvCxnSpPr>
        <p:spPr>
          <a:xfrm flipV="1">
            <a:off x="1260663" y="6623531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Ravni poveznik 324"/>
          <p:cNvCxnSpPr/>
          <p:nvPr/>
        </p:nvCxnSpPr>
        <p:spPr>
          <a:xfrm flipV="1">
            <a:off x="1878855" y="6399692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Ravni poveznik 325"/>
          <p:cNvCxnSpPr/>
          <p:nvPr/>
        </p:nvCxnSpPr>
        <p:spPr>
          <a:xfrm flipV="1">
            <a:off x="2473817" y="6399692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Ravni poveznik 326"/>
          <p:cNvCxnSpPr/>
          <p:nvPr/>
        </p:nvCxnSpPr>
        <p:spPr>
          <a:xfrm flipV="1">
            <a:off x="4831248" y="6149393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Ravni poveznik 327"/>
          <p:cNvCxnSpPr/>
          <p:nvPr/>
        </p:nvCxnSpPr>
        <p:spPr>
          <a:xfrm flipV="1">
            <a:off x="5000628" y="6148047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Ravni poveznik 328"/>
          <p:cNvCxnSpPr/>
          <p:nvPr/>
        </p:nvCxnSpPr>
        <p:spPr>
          <a:xfrm flipV="1">
            <a:off x="5003287" y="6389750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Ravni poveznik 329"/>
          <p:cNvCxnSpPr/>
          <p:nvPr/>
        </p:nvCxnSpPr>
        <p:spPr>
          <a:xfrm flipV="1">
            <a:off x="5000628" y="6622294"/>
            <a:ext cx="69313" cy="7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Ravni poveznik 213"/>
          <p:cNvCxnSpPr/>
          <p:nvPr/>
        </p:nvCxnSpPr>
        <p:spPr>
          <a:xfrm>
            <a:off x="660400" y="1197429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avni poveznik 337"/>
          <p:cNvCxnSpPr/>
          <p:nvPr/>
        </p:nvCxnSpPr>
        <p:spPr>
          <a:xfrm>
            <a:off x="958779" y="1197429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avni poveznik 338"/>
          <p:cNvCxnSpPr/>
          <p:nvPr/>
        </p:nvCxnSpPr>
        <p:spPr>
          <a:xfrm>
            <a:off x="960781" y="1328021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avni poveznik 339"/>
          <p:cNvCxnSpPr/>
          <p:nvPr/>
        </p:nvCxnSpPr>
        <p:spPr>
          <a:xfrm>
            <a:off x="972228" y="2501366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avni poveznik 341"/>
          <p:cNvCxnSpPr/>
          <p:nvPr/>
        </p:nvCxnSpPr>
        <p:spPr>
          <a:xfrm>
            <a:off x="970908" y="2691064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avni poveznik 342"/>
          <p:cNvCxnSpPr/>
          <p:nvPr/>
        </p:nvCxnSpPr>
        <p:spPr>
          <a:xfrm>
            <a:off x="989562" y="4021708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Ravni poveznik 344"/>
          <p:cNvCxnSpPr/>
          <p:nvPr/>
        </p:nvCxnSpPr>
        <p:spPr>
          <a:xfrm>
            <a:off x="986253" y="4205219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Ravni poveznik 346"/>
          <p:cNvCxnSpPr/>
          <p:nvPr/>
        </p:nvCxnSpPr>
        <p:spPr>
          <a:xfrm>
            <a:off x="996765" y="5538230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Ravni poveznik 347"/>
          <p:cNvCxnSpPr/>
          <p:nvPr/>
        </p:nvCxnSpPr>
        <p:spPr>
          <a:xfrm>
            <a:off x="996258" y="5701193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Ravni poveznik 348"/>
          <p:cNvCxnSpPr/>
          <p:nvPr/>
        </p:nvCxnSpPr>
        <p:spPr>
          <a:xfrm>
            <a:off x="720772" y="5701192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Ravni poveznik 349"/>
          <p:cNvCxnSpPr/>
          <p:nvPr/>
        </p:nvCxnSpPr>
        <p:spPr>
          <a:xfrm>
            <a:off x="5643607" y="1166037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Ravni poveznik 350"/>
          <p:cNvCxnSpPr/>
          <p:nvPr/>
        </p:nvCxnSpPr>
        <p:spPr>
          <a:xfrm>
            <a:off x="5942189" y="1164070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Ravni poveznik 351"/>
          <p:cNvCxnSpPr/>
          <p:nvPr/>
        </p:nvCxnSpPr>
        <p:spPr>
          <a:xfrm>
            <a:off x="6261866" y="1166036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Ravni poveznik 352"/>
          <p:cNvCxnSpPr/>
          <p:nvPr/>
        </p:nvCxnSpPr>
        <p:spPr>
          <a:xfrm>
            <a:off x="5640121" y="1312324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Ravni poveznik 353"/>
          <p:cNvCxnSpPr/>
          <p:nvPr/>
        </p:nvCxnSpPr>
        <p:spPr>
          <a:xfrm>
            <a:off x="5942189" y="1643056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Ravni poveznik 355"/>
          <p:cNvCxnSpPr/>
          <p:nvPr/>
        </p:nvCxnSpPr>
        <p:spPr>
          <a:xfrm>
            <a:off x="5939779" y="2345454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Ravni poveznik 356"/>
          <p:cNvCxnSpPr/>
          <p:nvPr/>
        </p:nvCxnSpPr>
        <p:spPr>
          <a:xfrm>
            <a:off x="5636274" y="5538229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Ravni poveznik 359"/>
          <p:cNvCxnSpPr/>
          <p:nvPr/>
        </p:nvCxnSpPr>
        <p:spPr>
          <a:xfrm>
            <a:off x="5632034" y="5701191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Ravni poveznik 360"/>
          <p:cNvCxnSpPr/>
          <p:nvPr/>
        </p:nvCxnSpPr>
        <p:spPr>
          <a:xfrm>
            <a:off x="5929722" y="5699312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Ravni poveznik 361"/>
          <p:cNvCxnSpPr/>
          <p:nvPr/>
        </p:nvCxnSpPr>
        <p:spPr>
          <a:xfrm>
            <a:off x="6257185" y="5699311"/>
            <a:ext cx="67733" cy="774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kstniOkvir 224"/>
          <p:cNvSpPr txBox="1"/>
          <p:nvPr/>
        </p:nvSpPr>
        <p:spPr>
          <a:xfrm>
            <a:off x="1172223" y="72486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64" name="TekstniOkvir 363"/>
          <p:cNvSpPr txBox="1"/>
          <p:nvPr/>
        </p:nvSpPr>
        <p:spPr>
          <a:xfrm>
            <a:off x="4776108" y="69242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65" name="TekstniOkvir 364"/>
          <p:cNvSpPr txBox="1"/>
          <p:nvPr/>
        </p:nvSpPr>
        <p:spPr>
          <a:xfrm>
            <a:off x="2879490" y="74637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800</a:t>
            </a:r>
            <a:endParaRPr lang="hr-HR" sz="1200" dirty="0"/>
          </a:p>
        </p:txBody>
      </p:sp>
      <p:sp>
        <p:nvSpPr>
          <p:cNvPr id="366" name="TekstniOkvir 365"/>
          <p:cNvSpPr txBox="1"/>
          <p:nvPr/>
        </p:nvSpPr>
        <p:spPr>
          <a:xfrm>
            <a:off x="2875925" y="523806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840</a:t>
            </a:r>
            <a:endParaRPr lang="hr-HR" sz="1200" dirty="0"/>
          </a:p>
        </p:txBody>
      </p:sp>
      <p:sp>
        <p:nvSpPr>
          <p:cNvPr id="367" name="TekstniOkvir 366"/>
          <p:cNvSpPr txBox="1"/>
          <p:nvPr/>
        </p:nvSpPr>
        <p:spPr>
          <a:xfrm>
            <a:off x="1206053" y="591783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69" name="TekstniOkvir 368"/>
          <p:cNvSpPr txBox="1"/>
          <p:nvPr/>
        </p:nvSpPr>
        <p:spPr>
          <a:xfrm>
            <a:off x="4798810" y="589238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78" name="TekstniOkvir 377"/>
          <p:cNvSpPr txBox="1"/>
          <p:nvPr/>
        </p:nvSpPr>
        <p:spPr>
          <a:xfrm>
            <a:off x="2939831" y="596471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800</a:t>
            </a:r>
            <a:endParaRPr lang="hr-HR" sz="1200" dirty="0"/>
          </a:p>
        </p:txBody>
      </p:sp>
      <p:sp>
        <p:nvSpPr>
          <p:cNvPr id="379" name="TekstniOkvir 378"/>
          <p:cNvSpPr txBox="1"/>
          <p:nvPr/>
        </p:nvSpPr>
        <p:spPr>
          <a:xfrm>
            <a:off x="3514008" y="620668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630</a:t>
            </a:r>
            <a:endParaRPr lang="hr-HR" sz="1200" dirty="0"/>
          </a:p>
        </p:txBody>
      </p:sp>
      <p:sp>
        <p:nvSpPr>
          <p:cNvPr id="381" name="TekstniOkvir 380"/>
          <p:cNvSpPr txBox="1"/>
          <p:nvPr/>
        </p:nvSpPr>
        <p:spPr>
          <a:xfrm>
            <a:off x="2033397" y="621778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90</a:t>
            </a:r>
            <a:endParaRPr lang="hr-HR" sz="1200" dirty="0"/>
          </a:p>
        </p:txBody>
      </p:sp>
      <p:sp>
        <p:nvSpPr>
          <p:cNvPr id="382" name="TekstniOkvir 381"/>
          <p:cNvSpPr txBox="1"/>
          <p:nvPr/>
        </p:nvSpPr>
        <p:spPr>
          <a:xfrm>
            <a:off x="1395108" y="622229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120</a:t>
            </a:r>
            <a:endParaRPr lang="hr-HR" sz="1200" dirty="0"/>
          </a:p>
        </p:txBody>
      </p:sp>
      <p:sp>
        <p:nvSpPr>
          <p:cNvPr id="383" name="TekstniOkvir 382"/>
          <p:cNvSpPr txBox="1"/>
          <p:nvPr/>
        </p:nvSpPr>
        <p:spPr>
          <a:xfrm>
            <a:off x="2939831" y="643892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840</a:t>
            </a:r>
            <a:endParaRPr lang="hr-HR" sz="1200" dirty="0"/>
          </a:p>
        </p:txBody>
      </p:sp>
      <p:sp>
        <p:nvSpPr>
          <p:cNvPr id="384" name="TekstniOkvir 383"/>
          <p:cNvSpPr txBox="1"/>
          <p:nvPr/>
        </p:nvSpPr>
        <p:spPr>
          <a:xfrm rot="16200000">
            <a:off x="715619" y="551505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85" name="TekstniOkvir 384"/>
          <p:cNvSpPr txBox="1"/>
          <p:nvPr/>
        </p:nvSpPr>
        <p:spPr>
          <a:xfrm rot="16200000">
            <a:off x="711816" y="400905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86" name="TekstniOkvir 385"/>
          <p:cNvSpPr txBox="1"/>
          <p:nvPr/>
        </p:nvSpPr>
        <p:spPr>
          <a:xfrm rot="16200000">
            <a:off x="694399" y="249176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87" name="TekstniOkvir 386"/>
          <p:cNvSpPr txBox="1"/>
          <p:nvPr/>
        </p:nvSpPr>
        <p:spPr>
          <a:xfrm rot="16200000">
            <a:off x="657416" y="115664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88" name="TekstniOkvir 387"/>
          <p:cNvSpPr txBox="1"/>
          <p:nvPr/>
        </p:nvSpPr>
        <p:spPr>
          <a:xfrm rot="16200000">
            <a:off x="696616" y="1834189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320</a:t>
            </a:r>
            <a:endParaRPr lang="hr-HR" sz="1200" dirty="0"/>
          </a:p>
        </p:txBody>
      </p:sp>
      <p:sp>
        <p:nvSpPr>
          <p:cNvPr id="394" name="TekstniOkvir 393"/>
          <p:cNvSpPr txBox="1"/>
          <p:nvPr/>
        </p:nvSpPr>
        <p:spPr>
          <a:xfrm rot="16200000">
            <a:off x="704857" y="3219864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320</a:t>
            </a:r>
            <a:endParaRPr lang="hr-HR" sz="1200" dirty="0"/>
          </a:p>
        </p:txBody>
      </p:sp>
      <p:sp>
        <p:nvSpPr>
          <p:cNvPr id="395" name="TekstniOkvir 394"/>
          <p:cNvSpPr txBox="1"/>
          <p:nvPr/>
        </p:nvSpPr>
        <p:spPr>
          <a:xfrm rot="16200000" flipH="1">
            <a:off x="715072" y="4729587"/>
            <a:ext cx="446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320</a:t>
            </a:r>
            <a:endParaRPr lang="hr-HR" sz="1200" dirty="0"/>
          </a:p>
        </p:txBody>
      </p:sp>
      <p:sp>
        <p:nvSpPr>
          <p:cNvPr id="396" name="TekstniOkvir 395"/>
          <p:cNvSpPr txBox="1"/>
          <p:nvPr/>
        </p:nvSpPr>
        <p:spPr>
          <a:xfrm rot="16200000" flipH="1">
            <a:off x="339620" y="3306228"/>
            <a:ext cx="565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1040</a:t>
            </a:r>
            <a:endParaRPr lang="hr-HR" sz="1200" dirty="0"/>
          </a:p>
        </p:txBody>
      </p:sp>
      <p:sp>
        <p:nvSpPr>
          <p:cNvPr id="398" name="TekstniOkvir 397"/>
          <p:cNvSpPr txBox="1"/>
          <p:nvPr/>
        </p:nvSpPr>
        <p:spPr>
          <a:xfrm rot="16200000">
            <a:off x="5333344" y="113635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399" name="TekstniOkvir 398"/>
          <p:cNvSpPr txBox="1"/>
          <p:nvPr/>
        </p:nvSpPr>
        <p:spPr>
          <a:xfrm rot="16200000">
            <a:off x="5339041" y="551505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20</a:t>
            </a:r>
            <a:endParaRPr lang="hr-HR" sz="1200" dirty="0"/>
          </a:p>
        </p:txBody>
      </p:sp>
      <p:sp>
        <p:nvSpPr>
          <p:cNvPr id="400" name="TekstniOkvir 399"/>
          <p:cNvSpPr txBox="1"/>
          <p:nvPr/>
        </p:nvSpPr>
        <p:spPr>
          <a:xfrm rot="16200000">
            <a:off x="5690991" y="189235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110</a:t>
            </a:r>
            <a:endParaRPr lang="hr-HR" sz="1200" dirty="0"/>
          </a:p>
        </p:txBody>
      </p:sp>
      <p:sp>
        <p:nvSpPr>
          <p:cNvPr id="401" name="TekstniOkvir 400"/>
          <p:cNvSpPr txBox="1"/>
          <p:nvPr/>
        </p:nvSpPr>
        <p:spPr>
          <a:xfrm rot="16200000">
            <a:off x="5737168" y="129848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80</a:t>
            </a:r>
            <a:endParaRPr lang="hr-HR" sz="1200" dirty="0"/>
          </a:p>
        </p:txBody>
      </p:sp>
      <p:sp>
        <p:nvSpPr>
          <p:cNvPr id="402" name="TekstniOkvir 401"/>
          <p:cNvSpPr txBox="1"/>
          <p:nvPr/>
        </p:nvSpPr>
        <p:spPr>
          <a:xfrm rot="16200000">
            <a:off x="5671132" y="3851401"/>
            <a:ext cx="430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850</a:t>
            </a:r>
            <a:endParaRPr lang="hr-HR" sz="1200" dirty="0"/>
          </a:p>
        </p:txBody>
      </p:sp>
      <p:sp>
        <p:nvSpPr>
          <p:cNvPr id="403" name="TekstniOkvir 402"/>
          <p:cNvSpPr txBox="1"/>
          <p:nvPr/>
        </p:nvSpPr>
        <p:spPr>
          <a:xfrm rot="16200000">
            <a:off x="5285001" y="3388072"/>
            <a:ext cx="581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1000</a:t>
            </a:r>
            <a:endParaRPr lang="hr-HR" sz="1200" dirty="0"/>
          </a:p>
        </p:txBody>
      </p:sp>
      <p:sp>
        <p:nvSpPr>
          <p:cNvPr id="404" name="TekstniOkvir 403"/>
          <p:cNvSpPr txBox="1"/>
          <p:nvPr/>
        </p:nvSpPr>
        <p:spPr>
          <a:xfrm rot="16200000">
            <a:off x="5920024" y="3353154"/>
            <a:ext cx="581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1040</a:t>
            </a:r>
            <a:endParaRPr lang="hr-HR" sz="1200" dirty="0"/>
          </a:p>
        </p:txBody>
      </p:sp>
      <p:cxnSp>
        <p:nvCxnSpPr>
          <p:cNvPr id="230" name="Ravni poveznik 229"/>
          <p:cNvCxnSpPr/>
          <p:nvPr/>
        </p:nvCxnSpPr>
        <p:spPr>
          <a:xfrm flipV="1">
            <a:off x="1248850" y="1210322"/>
            <a:ext cx="3787748" cy="24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Ravni poveznik 235"/>
          <p:cNvCxnSpPr/>
          <p:nvPr/>
        </p:nvCxnSpPr>
        <p:spPr>
          <a:xfrm flipV="1">
            <a:off x="1245292" y="1348473"/>
            <a:ext cx="3636252" cy="106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Ravni poveznik 237"/>
          <p:cNvCxnSpPr/>
          <p:nvPr/>
        </p:nvCxnSpPr>
        <p:spPr>
          <a:xfrm>
            <a:off x="4873245" y="1713261"/>
            <a:ext cx="167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Ravni poveznik 242"/>
          <p:cNvCxnSpPr/>
          <p:nvPr/>
        </p:nvCxnSpPr>
        <p:spPr>
          <a:xfrm>
            <a:off x="4877986" y="2387402"/>
            <a:ext cx="167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Ravni poveznik 250"/>
          <p:cNvCxnSpPr/>
          <p:nvPr/>
        </p:nvCxnSpPr>
        <p:spPr>
          <a:xfrm flipV="1">
            <a:off x="1258300" y="2540395"/>
            <a:ext cx="193354" cy="1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Ravni poveznik 256"/>
          <p:cNvCxnSpPr/>
          <p:nvPr/>
        </p:nvCxnSpPr>
        <p:spPr>
          <a:xfrm>
            <a:off x="1263008" y="2726260"/>
            <a:ext cx="1915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Ravni poveznik 263"/>
          <p:cNvCxnSpPr/>
          <p:nvPr/>
        </p:nvCxnSpPr>
        <p:spPr>
          <a:xfrm>
            <a:off x="1280160" y="4066223"/>
            <a:ext cx="1771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Ravni poveznik 272"/>
          <p:cNvCxnSpPr/>
          <p:nvPr/>
        </p:nvCxnSpPr>
        <p:spPr>
          <a:xfrm>
            <a:off x="1277303" y="4246245"/>
            <a:ext cx="1828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Ravni poveznik 330"/>
          <p:cNvCxnSpPr/>
          <p:nvPr/>
        </p:nvCxnSpPr>
        <p:spPr>
          <a:xfrm>
            <a:off x="1288843" y="5578654"/>
            <a:ext cx="629714" cy="3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Ravni poveznik 345"/>
          <p:cNvCxnSpPr/>
          <p:nvPr/>
        </p:nvCxnSpPr>
        <p:spPr>
          <a:xfrm flipV="1">
            <a:off x="2513198" y="5576933"/>
            <a:ext cx="2352706" cy="20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Ravni poveznik 405"/>
          <p:cNvCxnSpPr/>
          <p:nvPr/>
        </p:nvCxnSpPr>
        <p:spPr>
          <a:xfrm flipV="1">
            <a:off x="1293063" y="5744453"/>
            <a:ext cx="628299" cy="28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Ravni poveznik 412"/>
          <p:cNvCxnSpPr/>
          <p:nvPr/>
        </p:nvCxnSpPr>
        <p:spPr>
          <a:xfrm flipV="1">
            <a:off x="2513198" y="5738842"/>
            <a:ext cx="2530027" cy="5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Ravni poveznik 414"/>
          <p:cNvCxnSpPr/>
          <p:nvPr/>
        </p:nvCxnSpPr>
        <p:spPr>
          <a:xfrm>
            <a:off x="5039557" y="1198485"/>
            <a:ext cx="0" cy="5237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Ravni poveznik 421"/>
          <p:cNvCxnSpPr/>
          <p:nvPr/>
        </p:nvCxnSpPr>
        <p:spPr>
          <a:xfrm>
            <a:off x="5041410" y="2379611"/>
            <a:ext cx="0" cy="33676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Ravni poveznik 435"/>
          <p:cNvCxnSpPr/>
          <p:nvPr/>
        </p:nvCxnSpPr>
        <p:spPr>
          <a:xfrm>
            <a:off x="4873245" y="1348473"/>
            <a:ext cx="0" cy="371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Ravni poveznik 445"/>
          <p:cNvCxnSpPr/>
          <p:nvPr/>
        </p:nvCxnSpPr>
        <p:spPr>
          <a:xfrm flipH="1">
            <a:off x="4869013" y="2376105"/>
            <a:ext cx="6677" cy="3210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Ravni poveznik 533"/>
          <p:cNvCxnSpPr/>
          <p:nvPr/>
        </p:nvCxnSpPr>
        <p:spPr>
          <a:xfrm>
            <a:off x="2512088" y="5566787"/>
            <a:ext cx="0" cy="1858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Ravni poveznik 547"/>
          <p:cNvCxnSpPr/>
          <p:nvPr/>
        </p:nvCxnSpPr>
        <p:spPr>
          <a:xfrm>
            <a:off x="1919235" y="5564275"/>
            <a:ext cx="0" cy="193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Ravni poveznik 549"/>
          <p:cNvCxnSpPr/>
          <p:nvPr/>
        </p:nvCxnSpPr>
        <p:spPr>
          <a:xfrm>
            <a:off x="1460500" y="4056380"/>
            <a:ext cx="1535" cy="1990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Ravni poveznik 569"/>
          <p:cNvCxnSpPr/>
          <p:nvPr/>
        </p:nvCxnSpPr>
        <p:spPr>
          <a:xfrm>
            <a:off x="1449049" y="2530839"/>
            <a:ext cx="2499" cy="2048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Ravni poveznik 587"/>
          <p:cNvCxnSpPr/>
          <p:nvPr/>
        </p:nvCxnSpPr>
        <p:spPr>
          <a:xfrm flipH="1" flipV="1">
            <a:off x="1296208" y="5567803"/>
            <a:ext cx="1732" cy="1903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Ravni poveznik 610"/>
          <p:cNvCxnSpPr/>
          <p:nvPr/>
        </p:nvCxnSpPr>
        <p:spPr>
          <a:xfrm>
            <a:off x="1276141" y="4057022"/>
            <a:ext cx="1479" cy="1974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Ravni poveznik 618"/>
          <p:cNvCxnSpPr/>
          <p:nvPr/>
        </p:nvCxnSpPr>
        <p:spPr>
          <a:xfrm>
            <a:off x="1258300" y="2532595"/>
            <a:ext cx="2666" cy="2026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Ravni poveznik 625"/>
          <p:cNvCxnSpPr/>
          <p:nvPr/>
        </p:nvCxnSpPr>
        <p:spPr>
          <a:xfrm>
            <a:off x="1244970" y="1226309"/>
            <a:ext cx="0" cy="143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6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1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6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1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6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1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6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6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6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1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1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6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1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6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1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6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>
                      <p:stCondLst>
                        <p:cond delay="indefinite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6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6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6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2" fill="hold">
                      <p:stCondLst>
                        <p:cond delay="indefinite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6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1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6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1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>
                      <p:stCondLst>
                        <p:cond delay="indefinite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6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1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6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1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>
                      <p:stCondLst>
                        <p:cond delay="indefinite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6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1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>
                      <p:stCondLst>
                        <p:cond delay="indefinite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6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1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6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1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hold">
                      <p:stCondLst>
                        <p:cond delay="indefinite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6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1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>
                      <p:stCondLst>
                        <p:cond delay="indefinite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6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1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6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1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1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hold">
                      <p:stCondLst>
                        <p:cond delay="indefinite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6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1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>
                      <p:stCondLst>
                        <p:cond delay="indefinite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1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2" fill="hold">
                      <p:stCondLst>
                        <p:cond delay="indefinite"/>
                      </p:stCondLst>
                      <p:childTnLst>
                        <p:par>
                          <p:cTn id="853" fill="hold">
                            <p:stCondLst>
                              <p:cond delay="0"/>
                            </p:stCondLst>
                            <p:childTnLst>
                              <p:par>
                                <p:cTn id="8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6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>
                      <p:stCondLst>
                        <p:cond delay="indefinite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1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2" fill="hold">
                      <p:stCondLst>
                        <p:cond delay="indefinite"/>
                      </p:stCondLst>
                      <p:childTnLst>
                        <p:par>
                          <p:cTn id="863" fill="hold">
                            <p:stCondLst>
                              <p:cond delay="0"/>
                            </p:stCondLst>
                            <p:childTnLst>
                              <p:par>
                                <p:cTn id="8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6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1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hold">
                      <p:stCondLst>
                        <p:cond delay="indefinite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6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7" fill="hold">
                      <p:stCondLst>
                        <p:cond delay="indefinite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1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2" fill="hold">
                      <p:stCondLst>
                        <p:cond delay="indefinite"/>
                      </p:stCondLst>
                      <p:childTnLst>
                        <p:par>
                          <p:cTn id="883" fill="hold">
                            <p:stCondLst>
                              <p:cond delay="0"/>
                            </p:stCondLst>
                            <p:childTnLst>
                              <p:par>
                                <p:cTn id="8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6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7" fill="hold">
                      <p:stCondLst>
                        <p:cond delay="indefinite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1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2" fill="hold">
                      <p:stCondLst>
                        <p:cond delay="indefinite"/>
                      </p:stCondLst>
                      <p:childTnLst>
                        <p:par>
                          <p:cTn id="893" fill="hold">
                            <p:stCondLst>
                              <p:cond delay="0"/>
                            </p:stCondLst>
                            <p:childTnLst>
                              <p:par>
                                <p:cTn id="8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6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>
                      <p:stCondLst>
                        <p:cond delay="indefinite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1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2" fill="hold">
                      <p:stCondLst>
                        <p:cond delay="indefinite"/>
                      </p:stCondLst>
                      <p:childTnLst>
                        <p:par>
                          <p:cTn id="903" fill="hold">
                            <p:stCondLst>
                              <p:cond delay="0"/>
                            </p:stCondLst>
                            <p:childTnLst>
                              <p:par>
                                <p:cTn id="9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6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7" fill="hold">
                      <p:stCondLst>
                        <p:cond delay="indefinite"/>
                      </p:stCondLst>
                      <p:childTnLst>
                        <p:par>
                          <p:cTn id="908" fill="hold">
                            <p:stCondLst>
                              <p:cond delay="0"/>
                            </p:stCondLst>
                            <p:childTnLst>
                              <p:par>
                                <p:cTn id="9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1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2" fill="hold">
                      <p:stCondLst>
                        <p:cond delay="indefinite"/>
                      </p:stCondLst>
                      <p:childTnLst>
                        <p:par>
                          <p:cTn id="913" fill="hold">
                            <p:stCondLst>
                              <p:cond delay="0"/>
                            </p:stCondLst>
                            <p:childTnLst>
                              <p:par>
                                <p:cTn id="9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6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>
                      <p:stCondLst>
                        <p:cond delay="indefinite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2" fill="hold">
                      <p:stCondLst>
                        <p:cond delay="indefinite"/>
                      </p:stCondLst>
                      <p:childTnLst>
                        <p:par>
                          <p:cTn id="923" fill="hold">
                            <p:stCondLst>
                              <p:cond delay="0"/>
                            </p:stCondLst>
                            <p:childTnLst>
                              <p:par>
                                <p:cTn id="9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6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7" fill="hold">
                      <p:stCondLst>
                        <p:cond delay="indefinite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2" fill="hold">
                      <p:stCondLst>
                        <p:cond delay="indefinite"/>
                      </p:stCondLst>
                      <p:childTnLst>
                        <p:par>
                          <p:cTn id="933" fill="hold">
                            <p:stCondLst>
                              <p:cond delay="0"/>
                            </p:stCondLst>
                            <p:childTnLst>
                              <p:par>
                                <p:cTn id="9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6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8" grpId="0"/>
      <p:bldP spid="24" grpId="0"/>
      <p:bldP spid="62" grpId="0"/>
      <p:bldP spid="77" grpId="0"/>
      <p:bldP spid="132" grpId="0"/>
      <p:bldP spid="151" grpId="0"/>
      <p:bldP spid="228" grpId="0"/>
      <p:bldP spid="256" grpId="0"/>
      <p:bldP spid="146" grpId="0"/>
      <p:bldP spid="160" grpId="0"/>
      <p:bldP spid="203" grpId="0" animBg="1"/>
      <p:bldP spid="507" grpId="0"/>
      <p:bldP spid="459" grpId="0" animBg="1"/>
      <p:bldP spid="126" grpId="0" animBg="1"/>
      <p:bldP spid="128" grpId="0" animBg="1"/>
      <p:bldP spid="129" grpId="0" animBg="1"/>
      <p:bldP spid="130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3" grpId="0" animBg="1"/>
      <p:bldP spid="144" grpId="0" animBg="1"/>
      <p:bldP spid="153" grpId="0"/>
      <p:bldP spid="500" grpId="0" animBg="1"/>
      <p:bldP spid="188" grpId="0" animBg="1"/>
      <p:bldP spid="509" grpId="0" animBg="1"/>
      <p:bldP spid="225" grpId="0"/>
      <p:bldP spid="364" grpId="0"/>
      <p:bldP spid="365" grpId="0"/>
      <p:bldP spid="366" grpId="0"/>
      <p:bldP spid="367" grpId="0"/>
      <p:bldP spid="369" grpId="0"/>
      <p:bldP spid="378" grpId="0"/>
      <p:bldP spid="379" grpId="0"/>
      <p:bldP spid="381" grpId="0"/>
      <p:bldP spid="382" grpId="0"/>
      <p:bldP spid="383" grpId="0"/>
      <p:bldP spid="384" grpId="0"/>
      <p:bldP spid="385" grpId="0"/>
      <p:bldP spid="386" grpId="0"/>
      <p:bldP spid="387" grpId="0"/>
      <p:bldP spid="388" grpId="0"/>
      <p:bldP spid="394" grpId="0"/>
      <p:bldP spid="395" grpId="0"/>
      <p:bldP spid="396" grpId="0"/>
      <p:bldP spid="398" grpId="0"/>
      <p:bldP spid="399" grpId="0"/>
      <p:bldP spid="400" grpId="0"/>
      <p:bldP spid="401" grpId="0"/>
      <p:bldP spid="402" grpId="0"/>
      <p:bldP spid="403" grpId="0"/>
      <p:bldP spid="404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154</Words>
  <Application>Microsoft Office PowerPoint</Application>
  <PresentationFormat>Široki zaslon</PresentationFormat>
  <Paragraphs>44</Paragraphs>
  <Slides>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TLOCRT UČIONICE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Crtanje tlocrta spremišta</dc:title>
  <dc:creator>Windows User</dc:creator>
  <cp:lastModifiedBy>Windows User</cp:lastModifiedBy>
  <cp:revision>89</cp:revision>
  <dcterms:created xsi:type="dcterms:W3CDTF">2017-12-30T13:34:11Z</dcterms:created>
  <dcterms:modified xsi:type="dcterms:W3CDTF">2019-04-06T17:39:43Z</dcterms:modified>
</cp:coreProperties>
</file>