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1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20B35-2806-40ED-BC88-AD054EA2D181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89958-C536-4101-B28E-C60E0218D1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703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F9ECE-0A32-42A4-A551-7BEC162D588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995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997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7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9981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950388-436F-4D65-84FD-931205E10E12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50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2B23C-D6A5-4408-B5E9-01C66EAC3479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62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4D9A58-1A9A-481C-8FE6-1D6437F7C228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0C4EF5-BEB2-47FF-9F7B-C745D5605792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18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AAC49-0939-4366-8A01-D2E505076A61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5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C55B03-6852-479B-8FFA-DED3522EAD74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26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FB52DA-0C0B-47FB-B358-747B6C43A69B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0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BAD241-49CF-4433-96FA-5281DB0E9644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8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043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FB82A2-D08F-4804-8C91-1C3D7C865E42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40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5CE8E4-62F9-4D4F-9136-EE7CE04E0CE6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20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52576-C9A6-4706-BE00-26C86DD1EE28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3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19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67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843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3844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5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603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974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A163B-4EB1-4138-A245-5DFAC0B0212B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8FC7-F025-4037-8DCA-3F8F837FF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544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806251-13D4-40EF-85E8-7FCB26CEDE7C}" type="slidenum">
              <a:rPr lang="hr-H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4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2"/>
          <p:cNvSpPr>
            <a:spLocks noGrp="1"/>
          </p:cNvSpPr>
          <p:nvPr>
            <p:ph type="title"/>
          </p:nvPr>
        </p:nvSpPr>
        <p:spPr>
          <a:xfrm>
            <a:off x="1992313" y="2349500"/>
            <a:ext cx="8229600" cy="1943100"/>
          </a:xfrm>
        </p:spPr>
        <p:txBody>
          <a:bodyPr/>
          <a:lstStyle/>
          <a:p>
            <a:r>
              <a:rPr lang="hr-HR" sz="4800" dirty="0"/>
              <a:t>KOTIRANJE GRAĐEVINSKOG CRTEŽA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29057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104769" y="1653635"/>
            <a:ext cx="3087991" cy="1689269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hr-HR" kern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4" name="Ravni poveznik 3"/>
          <p:cNvCxnSpPr/>
          <p:nvPr/>
        </p:nvCxnSpPr>
        <p:spPr>
          <a:xfrm>
            <a:off x="2990196" y="3676308"/>
            <a:ext cx="3327569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grpSp>
        <p:nvGrpSpPr>
          <p:cNvPr id="12" name="Grupa 11"/>
          <p:cNvGrpSpPr/>
          <p:nvPr/>
        </p:nvGrpSpPr>
        <p:grpSpPr>
          <a:xfrm rot="17298425">
            <a:off x="4229692" y="2684432"/>
            <a:ext cx="4204023" cy="2161574"/>
            <a:chOff x="3707905" y="3376452"/>
            <a:chExt cx="3888431" cy="1982553"/>
          </a:xfrm>
        </p:grpSpPr>
        <p:sp>
          <p:nvSpPr>
            <p:cNvPr id="13" name="Pravokutni trokut 12"/>
            <p:cNvSpPr/>
            <p:nvPr/>
          </p:nvSpPr>
          <p:spPr>
            <a:xfrm>
              <a:off x="3707905" y="3376452"/>
              <a:ext cx="3888431" cy="1982553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" name="Pravokutni trokut 13"/>
            <p:cNvSpPr/>
            <p:nvPr/>
          </p:nvSpPr>
          <p:spPr>
            <a:xfrm>
              <a:off x="4067945" y="3925970"/>
              <a:ext cx="2219284" cy="1131523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5" name="Grupa 14"/>
          <p:cNvGrpSpPr/>
          <p:nvPr/>
        </p:nvGrpSpPr>
        <p:grpSpPr>
          <a:xfrm rot="18927494">
            <a:off x="3741460" y="2130076"/>
            <a:ext cx="2491274" cy="2447445"/>
            <a:chOff x="611560" y="2636912"/>
            <a:chExt cx="2664296" cy="2664295"/>
          </a:xfrm>
        </p:grpSpPr>
        <p:sp>
          <p:nvSpPr>
            <p:cNvPr id="16" name="Pravokutni trokut 15"/>
            <p:cNvSpPr/>
            <p:nvPr/>
          </p:nvSpPr>
          <p:spPr>
            <a:xfrm>
              <a:off x="611560" y="2636912"/>
              <a:ext cx="2664296" cy="2664295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" name="Pravokutni trokut 16"/>
            <p:cNvSpPr/>
            <p:nvPr/>
          </p:nvSpPr>
          <p:spPr>
            <a:xfrm>
              <a:off x="971599" y="3484938"/>
              <a:ext cx="1512168" cy="1512168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8" name="TekstniOkvir 17"/>
          <p:cNvSpPr txBox="1"/>
          <p:nvPr/>
        </p:nvSpPr>
        <p:spPr>
          <a:xfrm>
            <a:off x="8328248" y="1532973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 pomoću dva trokuta nacrtajte mjernicu usporedno s mjernim bridom.</a:t>
            </a:r>
          </a:p>
        </p:txBody>
      </p:sp>
    </p:spTree>
    <p:extLst>
      <p:ext uri="{BB962C8B-B14F-4D97-AF65-F5344CB8AC3E}">
        <p14:creationId xmlns:p14="http://schemas.microsoft.com/office/powerpoint/2010/main" val="308911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11111E-6 L -0.02721 0.049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104769" y="1653635"/>
            <a:ext cx="3087991" cy="1689269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hr-HR" kern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4" name="Ravni poveznik 3"/>
          <p:cNvCxnSpPr/>
          <p:nvPr/>
        </p:nvCxnSpPr>
        <p:spPr>
          <a:xfrm>
            <a:off x="2990198" y="3644558"/>
            <a:ext cx="3327569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7" name="Ravni poveznik 6"/>
          <p:cNvCxnSpPr/>
          <p:nvPr/>
        </p:nvCxnSpPr>
        <p:spPr>
          <a:xfrm>
            <a:off x="2718902" y="1554880"/>
            <a:ext cx="0" cy="1930593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grpSp>
        <p:nvGrpSpPr>
          <p:cNvPr id="10" name="Grupa 9"/>
          <p:cNvGrpSpPr/>
          <p:nvPr/>
        </p:nvGrpSpPr>
        <p:grpSpPr>
          <a:xfrm rot="11839457">
            <a:off x="2222630" y="1725237"/>
            <a:ext cx="4204023" cy="2161574"/>
            <a:chOff x="3707905" y="3376452"/>
            <a:chExt cx="3888431" cy="1982553"/>
          </a:xfrm>
        </p:grpSpPr>
        <p:sp>
          <p:nvSpPr>
            <p:cNvPr id="11" name="Pravokutni trokut 10"/>
            <p:cNvSpPr/>
            <p:nvPr/>
          </p:nvSpPr>
          <p:spPr>
            <a:xfrm rot="60000">
              <a:off x="3707905" y="3376452"/>
              <a:ext cx="3888431" cy="1982553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" name="Pravokutni trokut 11"/>
            <p:cNvSpPr/>
            <p:nvPr/>
          </p:nvSpPr>
          <p:spPr>
            <a:xfrm>
              <a:off x="4067945" y="3925970"/>
              <a:ext cx="2219284" cy="1131523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 rot="13526994">
            <a:off x="1869109" y="2119179"/>
            <a:ext cx="2491274" cy="2447445"/>
            <a:chOff x="611560" y="2636912"/>
            <a:chExt cx="2664296" cy="2664295"/>
          </a:xfrm>
        </p:grpSpPr>
        <p:sp>
          <p:nvSpPr>
            <p:cNvPr id="14" name="Pravokutni trokut 13"/>
            <p:cNvSpPr/>
            <p:nvPr/>
          </p:nvSpPr>
          <p:spPr>
            <a:xfrm>
              <a:off x="611560" y="2636912"/>
              <a:ext cx="2664296" cy="2664295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Pravokutni trokut 14"/>
            <p:cNvSpPr/>
            <p:nvPr/>
          </p:nvSpPr>
          <p:spPr>
            <a:xfrm>
              <a:off x="971599" y="3484938"/>
              <a:ext cx="1512168" cy="1512168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7" name="TekstniOkvir 16"/>
          <p:cNvSpPr txBox="1"/>
          <p:nvPr/>
        </p:nvSpPr>
        <p:spPr>
          <a:xfrm>
            <a:off x="7916450" y="1532973"/>
            <a:ext cx="2500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 pomoću dva trokuta nacrtajte mjernicu usporedno s mjernim bridom</a:t>
            </a:r>
          </a:p>
        </p:txBody>
      </p:sp>
    </p:spTree>
    <p:extLst>
      <p:ext uri="{BB962C8B-B14F-4D97-AF65-F5344CB8AC3E}">
        <p14:creationId xmlns:p14="http://schemas.microsoft.com/office/powerpoint/2010/main" val="311141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 L -0.02982 -0.05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7" y="-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104769" y="1653635"/>
            <a:ext cx="3087991" cy="1689269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hr-HR" kern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" name="Ravni poveznik 2"/>
          <p:cNvCxnSpPr/>
          <p:nvPr/>
        </p:nvCxnSpPr>
        <p:spPr>
          <a:xfrm>
            <a:off x="2990198" y="3644558"/>
            <a:ext cx="3327569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4" name="Ravni poveznik 3"/>
          <p:cNvCxnSpPr/>
          <p:nvPr/>
        </p:nvCxnSpPr>
        <p:spPr>
          <a:xfrm>
            <a:off x="2760915" y="1532973"/>
            <a:ext cx="0" cy="1930593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5" name="Ravni poveznik 4"/>
          <p:cNvCxnSpPr/>
          <p:nvPr/>
        </p:nvCxnSpPr>
        <p:spPr>
          <a:xfrm flipH="1">
            <a:off x="2674481" y="3342903"/>
            <a:ext cx="246617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6" name="Ravni poveznik 5"/>
          <p:cNvCxnSpPr/>
          <p:nvPr/>
        </p:nvCxnSpPr>
        <p:spPr>
          <a:xfrm flipH="1">
            <a:off x="2665743" y="1653634"/>
            <a:ext cx="246617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grpSp>
        <p:nvGrpSpPr>
          <p:cNvPr id="7" name="Grupa 6"/>
          <p:cNvGrpSpPr/>
          <p:nvPr/>
        </p:nvGrpSpPr>
        <p:grpSpPr>
          <a:xfrm rot="18937012">
            <a:off x="2924059" y="429910"/>
            <a:ext cx="2491274" cy="2447445"/>
            <a:chOff x="611560" y="2636912"/>
            <a:chExt cx="2664296" cy="2664295"/>
          </a:xfrm>
        </p:grpSpPr>
        <p:sp>
          <p:nvSpPr>
            <p:cNvPr id="8" name="Pravokutni trokut 7"/>
            <p:cNvSpPr/>
            <p:nvPr/>
          </p:nvSpPr>
          <p:spPr>
            <a:xfrm>
              <a:off x="611560" y="2636912"/>
              <a:ext cx="2664296" cy="2664295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Pravokutni trokut 8"/>
            <p:cNvSpPr/>
            <p:nvPr/>
          </p:nvSpPr>
          <p:spPr>
            <a:xfrm>
              <a:off x="971599" y="3484938"/>
              <a:ext cx="1512168" cy="1512168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0" name="TekstniOkvir 9"/>
          <p:cNvSpPr txBox="1"/>
          <p:nvPr/>
        </p:nvSpPr>
        <p:spPr>
          <a:xfrm>
            <a:off x="8040216" y="153297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Jednim trokutom nacrtajte mjerne crte.</a:t>
            </a:r>
          </a:p>
        </p:txBody>
      </p:sp>
    </p:spTree>
    <p:extLst>
      <p:ext uri="{BB962C8B-B14F-4D97-AF65-F5344CB8AC3E}">
        <p14:creationId xmlns:p14="http://schemas.microsoft.com/office/powerpoint/2010/main" val="261651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104769" y="1653635"/>
            <a:ext cx="3087991" cy="1689269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hr-HR" kern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" name="Ravni poveznik 2"/>
          <p:cNvCxnSpPr/>
          <p:nvPr/>
        </p:nvCxnSpPr>
        <p:spPr>
          <a:xfrm>
            <a:off x="2990198" y="3644558"/>
            <a:ext cx="3327569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4" name="Ravni poveznik 3"/>
          <p:cNvCxnSpPr/>
          <p:nvPr/>
        </p:nvCxnSpPr>
        <p:spPr>
          <a:xfrm>
            <a:off x="2762042" y="1532973"/>
            <a:ext cx="0" cy="1930593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8" name="Ravni poveznik 7"/>
          <p:cNvCxnSpPr/>
          <p:nvPr/>
        </p:nvCxnSpPr>
        <p:spPr>
          <a:xfrm flipH="1">
            <a:off x="2674481" y="3342903"/>
            <a:ext cx="246617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9" name="Ravni poveznik 8"/>
          <p:cNvCxnSpPr/>
          <p:nvPr/>
        </p:nvCxnSpPr>
        <p:spPr>
          <a:xfrm flipH="1">
            <a:off x="2665743" y="1653634"/>
            <a:ext cx="246617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3" name="Ravni poveznik 12"/>
          <p:cNvCxnSpPr/>
          <p:nvPr/>
        </p:nvCxnSpPr>
        <p:spPr>
          <a:xfrm>
            <a:off x="3110400" y="3523896"/>
            <a:ext cx="0" cy="241324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4" name="Ravni poveznik 13"/>
          <p:cNvCxnSpPr/>
          <p:nvPr/>
        </p:nvCxnSpPr>
        <p:spPr>
          <a:xfrm>
            <a:off x="6192759" y="3523896"/>
            <a:ext cx="1" cy="241324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6" name="TekstniOkvir 15"/>
          <p:cNvSpPr txBox="1"/>
          <p:nvPr/>
        </p:nvSpPr>
        <p:spPr>
          <a:xfrm>
            <a:off x="8040216" y="153297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Jednim trokutom nacrtajte mjerne crte.</a:t>
            </a:r>
          </a:p>
        </p:txBody>
      </p:sp>
      <p:grpSp>
        <p:nvGrpSpPr>
          <p:cNvPr id="5" name="Grupa 4"/>
          <p:cNvGrpSpPr/>
          <p:nvPr/>
        </p:nvGrpSpPr>
        <p:grpSpPr>
          <a:xfrm rot="2725899">
            <a:off x="4947121" y="1575181"/>
            <a:ext cx="2491274" cy="2447445"/>
            <a:chOff x="611560" y="2636912"/>
            <a:chExt cx="2664296" cy="2664295"/>
          </a:xfrm>
        </p:grpSpPr>
        <p:sp>
          <p:nvSpPr>
            <p:cNvPr id="6" name="Pravokutni trokut 5"/>
            <p:cNvSpPr/>
            <p:nvPr/>
          </p:nvSpPr>
          <p:spPr>
            <a:xfrm>
              <a:off x="611560" y="2636912"/>
              <a:ext cx="2664296" cy="2664295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" name="Pravokutni trokut 6"/>
            <p:cNvSpPr/>
            <p:nvPr/>
          </p:nvSpPr>
          <p:spPr>
            <a:xfrm>
              <a:off x="971599" y="3484938"/>
              <a:ext cx="1512168" cy="1512168"/>
            </a:xfrm>
            <a:prstGeom prst="rtTriangl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r-HR" kern="0">
                <a:solidFill>
                  <a:srgbClr val="FFFF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91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0833E-6 -1.85185E-6 L -0.25325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ravokutnik 53"/>
          <p:cNvSpPr/>
          <p:nvPr/>
        </p:nvSpPr>
        <p:spPr>
          <a:xfrm>
            <a:off x="3104769" y="1653635"/>
            <a:ext cx="3087991" cy="16892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6" name="Ravni poveznik 55"/>
          <p:cNvCxnSpPr/>
          <p:nvPr/>
        </p:nvCxnSpPr>
        <p:spPr>
          <a:xfrm>
            <a:off x="2990198" y="3644558"/>
            <a:ext cx="3327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vni poveznik 60"/>
          <p:cNvCxnSpPr/>
          <p:nvPr/>
        </p:nvCxnSpPr>
        <p:spPr>
          <a:xfrm>
            <a:off x="3104768" y="3523896"/>
            <a:ext cx="0" cy="24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vni poveznik 66"/>
          <p:cNvCxnSpPr/>
          <p:nvPr/>
        </p:nvCxnSpPr>
        <p:spPr>
          <a:xfrm>
            <a:off x="6192759" y="3523896"/>
            <a:ext cx="1" cy="24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vni poveznik 78"/>
          <p:cNvCxnSpPr/>
          <p:nvPr/>
        </p:nvCxnSpPr>
        <p:spPr>
          <a:xfrm>
            <a:off x="2789051" y="1532973"/>
            <a:ext cx="0" cy="1930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 flipH="1">
            <a:off x="2674481" y="3342903"/>
            <a:ext cx="2466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avni poveznik 87"/>
          <p:cNvCxnSpPr/>
          <p:nvPr/>
        </p:nvCxnSpPr>
        <p:spPr>
          <a:xfrm flipH="1">
            <a:off x="2665743" y="1653634"/>
            <a:ext cx="2466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avni poveznik 89"/>
          <p:cNvCxnSpPr/>
          <p:nvPr/>
        </p:nvCxnSpPr>
        <p:spPr>
          <a:xfrm flipH="1">
            <a:off x="6155537" y="3599311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avni poveznik 96"/>
          <p:cNvCxnSpPr/>
          <p:nvPr/>
        </p:nvCxnSpPr>
        <p:spPr>
          <a:xfrm flipH="1">
            <a:off x="3068298" y="3599311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a 108"/>
          <p:cNvGrpSpPr/>
          <p:nvPr/>
        </p:nvGrpSpPr>
        <p:grpSpPr>
          <a:xfrm rot="19972247">
            <a:off x="2748933" y="2653285"/>
            <a:ext cx="3888431" cy="1982553"/>
            <a:chOff x="3707905" y="3376452"/>
            <a:chExt cx="3888431" cy="1982553"/>
          </a:xfrm>
        </p:grpSpPr>
        <p:sp>
          <p:nvSpPr>
            <p:cNvPr id="105" name="Pravokutni trokut 104"/>
            <p:cNvSpPr/>
            <p:nvPr/>
          </p:nvSpPr>
          <p:spPr>
            <a:xfrm>
              <a:off x="3707905" y="3376452"/>
              <a:ext cx="3888431" cy="1982553"/>
            </a:xfrm>
            <a:prstGeom prst="rtTriangl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Pravokutni trokut 107"/>
            <p:cNvSpPr/>
            <p:nvPr/>
          </p:nvSpPr>
          <p:spPr>
            <a:xfrm>
              <a:off x="4067945" y="3925970"/>
              <a:ext cx="2219284" cy="1131523"/>
            </a:xfrm>
            <a:prstGeom prst="rtTriangl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3" name="Grupa 102"/>
          <p:cNvGrpSpPr/>
          <p:nvPr/>
        </p:nvGrpSpPr>
        <p:grpSpPr>
          <a:xfrm rot="17326722">
            <a:off x="4034003" y="3399588"/>
            <a:ext cx="2304256" cy="2244749"/>
            <a:chOff x="611560" y="2636912"/>
            <a:chExt cx="2664296" cy="2664295"/>
          </a:xfrm>
        </p:grpSpPr>
        <p:sp>
          <p:nvSpPr>
            <p:cNvPr id="101" name="Pravokutni trokut 100"/>
            <p:cNvSpPr/>
            <p:nvPr/>
          </p:nvSpPr>
          <p:spPr>
            <a:xfrm>
              <a:off x="611560" y="2636912"/>
              <a:ext cx="2664296" cy="2664295"/>
            </a:xfrm>
            <a:prstGeom prst="rtTriangl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2" name="Pravokutni trokut 101"/>
            <p:cNvSpPr/>
            <p:nvPr/>
          </p:nvSpPr>
          <p:spPr>
            <a:xfrm>
              <a:off x="971599" y="3484938"/>
              <a:ext cx="1512168" cy="1512168"/>
            </a:xfrm>
            <a:prstGeom prst="rtTriangl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TekstniOkvir 111"/>
          <p:cNvSpPr txBox="1"/>
          <p:nvPr/>
        </p:nvSpPr>
        <p:spPr>
          <a:xfrm>
            <a:off x="8112224" y="1175236"/>
            <a:ext cx="2519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1. Postavite trokute kao na slici.</a:t>
            </a:r>
          </a:p>
        </p:txBody>
      </p:sp>
      <p:sp>
        <p:nvSpPr>
          <p:cNvPr id="113" name="TekstniOkvir 112"/>
          <p:cNvSpPr txBox="1"/>
          <p:nvPr/>
        </p:nvSpPr>
        <p:spPr>
          <a:xfrm>
            <a:off x="8112224" y="1834273"/>
            <a:ext cx="2531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2. Pomaknite raznostranični trokut oko 20 mm dolje lijevo</a:t>
            </a:r>
          </a:p>
        </p:txBody>
      </p:sp>
      <p:sp>
        <p:nvSpPr>
          <p:cNvPr id="114" name="TekstniOkvir 113"/>
          <p:cNvSpPr txBox="1"/>
          <p:nvPr/>
        </p:nvSpPr>
        <p:spPr>
          <a:xfrm>
            <a:off x="8112224" y="2785233"/>
            <a:ext cx="2555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3. Postavite jednakokračni trokut na raznostranični, kojeg koristite kao vodilicu.</a:t>
            </a:r>
          </a:p>
        </p:txBody>
      </p:sp>
      <p:sp>
        <p:nvSpPr>
          <p:cNvPr id="115" name="TekstniOkvir 114"/>
          <p:cNvSpPr txBox="1"/>
          <p:nvPr/>
        </p:nvSpPr>
        <p:spPr>
          <a:xfrm>
            <a:off x="8112224" y="3933760"/>
            <a:ext cx="2555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4. U sjecištu mjernice i mjerne crte nacrtajte mjerna ograničenja.</a:t>
            </a:r>
          </a:p>
        </p:txBody>
      </p:sp>
      <p:sp>
        <p:nvSpPr>
          <p:cNvPr id="116" name="TekstniOkvir 115"/>
          <p:cNvSpPr txBox="1"/>
          <p:nvPr/>
        </p:nvSpPr>
        <p:spPr>
          <a:xfrm>
            <a:off x="8112224" y="4799388"/>
            <a:ext cx="2555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5. Zakrenite list za 90 stupnjeva udesno i ponovite postupak.</a:t>
            </a:r>
          </a:p>
        </p:txBody>
      </p:sp>
      <p:cxnSp>
        <p:nvCxnSpPr>
          <p:cNvPr id="22" name="Ravni poveznik 21"/>
          <p:cNvCxnSpPr/>
          <p:nvPr/>
        </p:nvCxnSpPr>
        <p:spPr>
          <a:xfrm rot="5400000" flipH="1">
            <a:off x="2752580" y="3297655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 rot="5400000" flipH="1">
            <a:off x="2752579" y="1608386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30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-0.08629 0.0643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00156 -0.3155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140000">
                                      <p:cBhvr>
                                        <p:cTn id="3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31551 L 0.00156 -0.2317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23156 L -0.14809 -0.2315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29 0.06431 L 0.11093 0.065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09 -0.23156 L 0.19062 -0.2315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14" grpId="0"/>
      <p:bldP spid="115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104769" y="1653635"/>
            <a:ext cx="3087991" cy="16892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" name="Ravni poveznik 3"/>
          <p:cNvCxnSpPr/>
          <p:nvPr/>
        </p:nvCxnSpPr>
        <p:spPr>
          <a:xfrm>
            <a:off x="2990198" y="3644558"/>
            <a:ext cx="3327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2789051" y="1532973"/>
            <a:ext cx="0" cy="1930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 flipH="1">
            <a:off x="2674481" y="3342903"/>
            <a:ext cx="2466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H="1">
            <a:off x="2665743" y="1653634"/>
            <a:ext cx="2466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flipH="1">
            <a:off x="6155537" y="3599311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flipH="1">
            <a:off x="3068298" y="3599311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3104768" y="3523896"/>
            <a:ext cx="0" cy="24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6192759" y="3523896"/>
            <a:ext cx="1" cy="24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5400000" flipH="1">
            <a:off x="2752580" y="3297655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5400000" flipH="1">
            <a:off x="2752579" y="1608386"/>
            <a:ext cx="72941" cy="90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 rot="16200000">
            <a:off x="2487468" y="237268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00" dirty="0"/>
              <a:t>60</a:t>
            </a:r>
            <a:r>
              <a:rPr lang="en-US" sz="1100" dirty="0"/>
              <a:t>0</a:t>
            </a:r>
            <a:endParaRPr lang="hr-HR" sz="1100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4391315" y="343810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00" dirty="0"/>
              <a:t>12</a:t>
            </a:r>
            <a:r>
              <a:rPr lang="en-US" sz="1100" dirty="0"/>
              <a:t>0</a:t>
            </a:r>
            <a:r>
              <a:rPr lang="hr-HR" sz="1100" dirty="0"/>
              <a:t>0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7752184" y="1532973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Upišite mjere i mjerilo crtanja.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6330481" y="3841304"/>
            <a:ext cx="77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M 1:10</a:t>
            </a:r>
          </a:p>
        </p:txBody>
      </p:sp>
    </p:spTree>
    <p:extLst>
      <p:ext uri="{BB962C8B-B14F-4D97-AF65-F5344CB8AC3E}">
        <p14:creationId xmlns:p14="http://schemas.microsoft.com/office/powerpoint/2010/main" val="218223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01817cbcec8895a0fc91edd264931c9297beac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k6">
  <a:themeElements>
    <a:clrScheme name="tk6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tk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k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k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k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105</Words>
  <Application>Microsoft Office PowerPoint</Application>
  <PresentationFormat>Široki zaslon</PresentationFormat>
  <Paragraphs>15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tk6</vt:lpstr>
      <vt:lpstr>KOTIRANJE GRAĐEVINSKOG CRTEŽA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Dragan Stanojević</dc:creator>
  <cp:lastModifiedBy>Dragan Stanojević</cp:lastModifiedBy>
  <cp:revision>4</cp:revision>
  <dcterms:created xsi:type="dcterms:W3CDTF">2019-04-15T04:36:09Z</dcterms:created>
  <dcterms:modified xsi:type="dcterms:W3CDTF">2019-09-24T14:09:51Z</dcterms:modified>
</cp:coreProperties>
</file>