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</p:sldMasterIdLst>
  <p:notesMasterIdLst>
    <p:notesMasterId r:id="rId17"/>
  </p:notesMasterIdLst>
  <p:sldIdLst>
    <p:sldId id="256" r:id="rId2"/>
    <p:sldId id="261" r:id="rId3"/>
    <p:sldId id="262" r:id="rId4"/>
    <p:sldId id="265" r:id="rId5"/>
    <p:sldId id="270" r:id="rId6"/>
    <p:sldId id="271" r:id="rId7"/>
    <p:sldId id="260" r:id="rId8"/>
    <p:sldId id="266" r:id="rId9"/>
    <p:sldId id="267" r:id="rId10"/>
    <p:sldId id="268" r:id="rId11"/>
    <p:sldId id="269" r:id="rId12"/>
    <p:sldId id="263" r:id="rId13"/>
    <p:sldId id="264" r:id="rId14"/>
    <p:sldId id="258" r:id="rId15"/>
    <p:sldId id="259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FFCC66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DF44A-F900-4539-B2D8-330ABFB91CDE}" type="datetimeFigureOut">
              <a:rPr lang="hr-HR" smtClean="0"/>
              <a:t>4.9.2019.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B7B07-D393-4912-8781-548406D9111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29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962013"/>
            <a:ext cx="7344816" cy="3240000"/>
          </a:xfrm>
          <a:solidFill>
            <a:srgbClr val="006600">
              <a:alpha val="80000"/>
            </a:srgbClr>
          </a:solidFill>
        </p:spPr>
        <p:txBody>
          <a:bodyPr anchor="ctr"/>
          <a:lstStyle>
            <a:lvl1pPr>
              <a:defRPr sz="66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522439"/>
            <a:ext cx="7344816" cy="1298811"/>
          </a:xfrm>
          <a:solidFill>
            <a:srgbClr val="339933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/>
              <a:t>Kliknite da biste uredili stil podnaslova matrice</a:t>
            </a:r>
            <a:endParaRPr lang="en-US" dirty="0"/>
          </a:p>
        </p:txBody>
      </p:sp>
      <p:pic>
        <p:nvPicPr>
          <p:cNvPr id="6" name="Slik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" y="6281543"/>
            <a:ext cx="725449" cy="5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8438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63312" y="6474578"/>
            <a:ext cx="2438399" cy="365760"/>
          </a:xfrm>
          <a:prstGeom prst="rect">
            <a:avLst/>
          </a:prstGeom>
        </p:spPr>
        <p:txBody>
          <a:bodyPr/>
          <a:lstStyle/>
          <a:p>
            <a:fld id="{BCE9CF03-B432-4236-9A47-53608785C5BC}" type="datetime1">
              <a:rPr lang="hr-HR" smtClean="0"/>
              <a:t>4.9.2019.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105" y="6474578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hr-HR"/>
              <a:t>Dijeljenje dokumenata i suradnički 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72339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935596" y="6489384"/>
            <a:ext cx="8208404" cy="396000"/>
          </a:xfrm>
          <a:prstGeom prst="rect">
            <a:avLst/>
          </a:prstGeom>
          <a:solidFill>
            <a:srgbClr val="006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332656"/>
            <a:ext cx="8015347" cy="790840"/>
          </a:xfrm>
        </p:spPr>
        <p:txBody>
          <a:bodyPr/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596" y="1484783"/>
            <a:ext cx="7992888" cy="49568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4907" y="6516710"/>
            <a:ext cx="350207" cy="341290"/>
          </a:xfrm>
          <a:ln>
            <a:noFill/>
          </a:ln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4C81DDF-40B1-4D96-8114-F3F175D4CE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868144" y="6525341"/>
            <a:ext cx="2438399" cy="3600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E5B6DF5-070D-4765-B62D-593BA4942275}" type="datetime1">
              <a:rPr lang="hr-HR" smtClean="0"/>
              <a:pPr/>
              <a:t>4.9.2019.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596" y="6489384"/>
            <a:ext cx="4932548" cy="395959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r-HR" smtClean="0"/>
              <a:t>Dijeljenje dokumenata i suradnički rad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33993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64000" cy="688534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" y="6281543"/>
            <a:ext cx="751759" cy="5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74937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864096" y="6381328"/>
            <a:ext cx="8279904" cy="4961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05" y="5013176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5" y="2348880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63312" y="6474578"/>
            <a:ext cx="2438399" cy="365760"/>
          </a:xfrm>
          <a:prstGeom prst="rect">
            <a:avLst/>
          </a:prstGeom>
        </p:spPr>
        <p:txBody>
          <a:bodyPr/>
          <a:lstStyle/>
          <a:p>
            <a:fld id="{F8EA1CCA-D9FF-4A48-8BC6-130F7E94C216}" type="datetime1">
              <a:rPr lang="hr-HR" smtClean="0"/>
              <a:t>4.9.2019.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105" y="6474578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hr-HR"/>
              <a:t>Dijeljenje dokumenata i suradnički 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6761825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05" y="277022"/>
            <a:ext cx="7989518" cy="79084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6201" y="1552464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23" y="1552464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5868144" y="6525342"/>
            <a:ext cx="2438399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fld id="{6F0B72E6-54D5-4920-908D-28BD7F7A636A}" type="datetime1">
              <a:rPr lang="hr-HR" smtClean="0"/>
              <a:t>4.9.2019.</a:t>
            </a:fld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596" y="6525343"/>
            <a:ext cx="4144373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hr-HR"/>
              <a:t>Dijeljenje dokumenata i suradnički rad</a:t>
            </a:r>
          </a:p>
        </p:txBody>
      </p:sp>
    </p:spTree>
    <p:extLst>
      <p:ext uri="{BB962C8B-B14F-4D97-AF65-F5344CB8AC3E}">
        <p14:creationId xmlns:p14="http://schemas.microsoft.com/office/powerpoint/2010/main" val="36017954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489" y="192206"/>
            <a:ext cx="7989518" cy="79084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5" y="1525560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5" y="2165322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2407" y="1505744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2407" y="219583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5829960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33993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64000" cy="6885342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935596" y="6489384"/>
            <a:ext cx="8208404" cy="396000"/>
          </a:xfrm>
          <a:prstGeom prst="rect">
            <a:avLst/>
          </a:prstGeom>
          <a:solidFill>
            <a:srgbClr val="00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34001" y="6519624"/>
            <a:ext cx="2438399" cy="36576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5703F62-3C8B-4046-8C22-5EE1F775FD7A}" type="datetime1">
              <a:rPr lang="hr-HR" smtClean="0"/>
              <a:pPr/>
              <a:t>4.9.2019.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0105" y="6489384"/>
            <a:ext cx="4853896" cy="3960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hr-HR" smtClean="0"/>
              <a:t>Dijeljenje dokumenata i suradnički rad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4C81DDF-40B1-4D96-8114-F3F175D4CEDF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" y="6281543"/>
            <a:ext cx="725449" cy="5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2663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63312" y="6474578"/>
            <a:ext cx="2438399" cy="365760"/>
          </a:xfrm>
          <a:prstGeom prst="rect">
            <a:avLst/>
          </a:prstGeom>
        </p:spPr>
        <p:txBody>
          <a:bodyPr/>
          <a:lstStyle/>
          <a:p>
            <a:fld id="{965C783C-E17E-4306-A082-52EEBFDCDFC0}" type="datetime1">
              <a:rPr lang="hr-HR" smtClean="0"/>
              <a:t>4.9.2019.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0105" y="6474578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hr-HR"/>
              <a:t>Dijeljenje dokumenata i suradnički rad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61817" y="188640"/>
            <a:ext cx="7772400" cy="494284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86594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057" y="5501374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77057" y="163372"/>
            <a:ext cx="8156448" cy="52257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057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263312" y="6474578"/>
            <a:ext cx="2438399" cy="365760"/>
          </a:xfrm>
          <a:prstGeom prst="rect">
            <a:avLst/>
          </a:prstGeom>
        </p:spPr>
        <p:txBody>
          <a:bodyPr/>
          <a:lstStyle/>
          <a:p>
            <a:fld id="{47428EBA-A11E-4346-835C-2888884D5B78}" type="datetime1">
              <a:rPr lang="hr-HR" smtClean="0"/>
              <a:t>4.9.2019.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880105" y="6474578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hr-HR"/>
              <a:t>Dijeljenje dokumenata i suradnički rad</a:t>
            </a:r>
          </a:p>
        </p:txBody>
      </p:sp>
    </p:spTree>
    <p:extLst>
      <p:ext uri="{BB962C8B-B14F-4D97-AF65-F5344CB8AC3E}">
        <p14:creationId xmlns:p14="http://schemas.microsoft.com/office/powerpoint/2010/main" val="130491033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63312" y="6474578"/>
            <a:ext cx="2438399" cy="365760"/>
          </a:xfrm>
          <a:prstGeom prst="rect">
            <a:avLst/>
          </a:prstGeom>
        </p:spPr>
        <p:txBody>
          <a:bodyPr/>
          <a:lstStyle/>
          <a:p>
            <a:fld id="{E26FDE45-B635-497A-AE6F-EE158C7D37BD}" type="datetime1">
              <a:rPr lang="hr-HR" smtClean="0"/>
              <a:t>4.9.2019.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105" y="6474578"/>
            <a:ext cx="2367281" cy="365760"/>
          </a:xfrm>
          <a:prstGeom prst="rect">
            <a:avLst/>
          </a:prstGeom>
        </p:spPr>
        <p:txBody>
          <a:bodyPr/>
          <a:lstStyle/>
          <a:p>
            <a:r>
              <a:rPr lang="hr-HR"/>
              <a:t>Dijeljenje dokumenata i suradnički 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037" y="19970"/>
            <a:ext cx="773963" cy="10095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21"/>
            <a:ext cx="792088" cy="10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17217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596" y="1484784"/>
            <a:ext cx="799288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4907" y="6525343"/>
            <a:ext cx="350207" cy="286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4C81DDF-40B1-4D96-8114-F3F175D4CED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5596" y="269337"/>
            <a:ext cx="7989518" cy="790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5868144" y="6525342"/>
            <a:ext cx="2438399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4051F2F-2930-40DB-B4B1-159D039CAF36}" type="datetime1">
              <a:rPr lang="hr-HR" smtClean="0"/>
              <a:pPr/>
              <a:t>4.9.2019.</a:t>
            </a:fld>
            <a:endParaRPr lang="hr-H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5596" y="6525343"/>
            <a:ext cx="4932548" cy="33265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r-HR" smtClean="0"/>
              <a:t>Dijeljenje dokumenata i suradnički rad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9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ransition spd="slow">
    <p:split orient="vert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solidFill>
            <a:srgbClr val="006600"/>
          </a:solidFill>
        </p:spPr>
        <p:txBody>
          <a:bodyPr/>
          <a:lstStyle/>
          <a:p>
            <a:r>
              <a:rPr lang="hr-HR" dirty="0"/>
              <a:t>2. TEHNOLOGIJA</a:t>
            </a: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043608" y="4522439"/>
            <a:ext cx="7344816" cy="1251343"/>
          </a:xfrm>
        </p:spPr>
        <p:txBody>
          <a:bodyPr/>
          <a:lstStyle/>
          <a:p>
            <a:r>
              <a:rPr lang="hr-HR" sz="3600" dirty="0"/>
              <a:t>2.4 Dijeljenje dokumenata i suradnički rad</a:t>
            </a:r>
          </a:p>
        </p:txBody>
      </p:sp>
    </p:spTree>
    <p:extLst>
      <p:ext uri="{BB962C8B-B14F-4D97-AF65-F5344CB8AC3E}">
        <p14:creationId xmlns:p14="http://schemas.microsoft.com/office/powerpoint/2010/main" val="238036869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09" y="3069589"/>
            <a:ext cx="4372466" cy="2712448"/>
          </a:xfrm>
          <a:prstGeom prst="rect">
            <a:avLst/>
          </a:prstGeo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909766" y="332656"/>
            <a:ext cx="8173274" cy="790840"/>
          </a:xfrm>
        </p:spPr>
        <p:txBody>
          <a:bodyPr/>
          <a:lstStyle/>
          <a:p>
            <a:r>
              <a:rPr lang="hr-HR" sz="4000" dirty="0"/>
              <a:t>PODIJELJENI DOKUMENTI SA MNOM</a:t>
            </a:r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935596" y="1484783"/>
            <a:ext cx="8299844" cy="2413741"/>
          </a:xfrm>
        </p:spPr>
        <p:txBody>
          <a:bodyPr>
            <a:normAutofit/>
          </a:bodyPr>
          <a:lstStyle/>
          <a:p>
            <a:r>
              <a:rPr lang="hr-HR" dirty="0"/>
              <a:t>Ako su ti dodijeljena prava mogućnosti uređivanja i želiš urediti dokument, potrebno je kliknuti na </a:t>
            </a:r>
            <a:r>
              <a:rPr lang="hr-HR" b="1" dirty="0"/>
              <a:t>Otvori </a:t>
            </a:r>
            <a:r>
              <a:rPr lang="hr-HR" dirty="0" err="1"/>
              <a:t>Edit</a:t>
            </a:r>
            <a:r>
              <a:rPr lang="hr-HR" dirty="0"/>
              <a:t> </a:t>
            </a:r>
            <a:r>
              <a:rPr lang="hr-HR" dirty="0" err="1"/>
              <a:t>documents</a:t>
            </a:r>
            <a:r>
              <a:rPr lang="hr-HR" dirty="0"/>
              <a:t> i odabrati jednu od dviju mogućnosti.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10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sp>
        <p:nvSpPr>
          <p:cNvPr id="9" name="Zaobljeni pravokutnik 8"/>
          <p:cNvSpPr/>
          <p:nvPr/>
        </p:nvSpPr>
        <p:spPr>
          <a:xfrm>
            <a:off x="5982787" y="3278879"/>
            <a:ext cx="2942325" cy="10216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Uređenje dokumenta u online okruženju.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Ravni poveznik sa strelicom 9"/>
          <p:cNvCxnSpPr>
            <a:stCxn id="9" idx="1"/>
          </p:cNvCxnSpPr>
          <p:nvPr/>
        </p:nvCxnSpPr>
        <p:spPr>
          <a:xfrm flipH="1">
            <a:off x="3866606" y="3789703"/>
            <a:ext cx="2116181" cy="18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aobljeni pravokutnik 12"/>
          <p:cNvSpPr/>
          <p:nvPr/>
        </p:nvSpPr>
        <p:spPr>
          <a:xfrm>
            <a:off x="5982788" y="4702528"/>
            <a:ext cx="2942324" cy="1079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Uređenje u programu instaliranom na računalu.</a:t>
            </a:r>
            <a:endParaRPr lang="hr-HR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Ravni poveznik sa strelicom 13"/>
          <p:cNvCxnSpPr/>
          <p:nvPr/>
        </p:nvCxnSpPr>
        <p:spPr>
          <a:xfrm flipH="1" flipV="1">
            <a:off x="3239589" y="4259811"/>
            <a:ext cx="2743199" cy="5439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7974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RAZLIKE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3082833"/>
            <a:ext cx="4015227" cy="3358833"/>
          </a:xfrm>
        </p:spPr>
        <p:txBody>
          <a:bodyPr>
            <a:normAutofit/>
          </a:bodyPr>
          <a:lstStyle/>
          <a:p>
            <a:r>
              <a:rPr lang="hr-HR" dirty="0"/>
              <a:t>mogućnosti uređenja dokumenta su puno veće </a:t>
            </a:r>
          </a:p>
          <a:p>
            <a:r>
              <a:rPr lang="hr-HR" dirty="0"/>
              <a:t>rad ne ovisi o brzini internetske veze </a:t>
            </a:r>
          </a:p>
          <a:p>
            <a:r>
              <a:rPr lang="hr-HR" dirty="0"/>
              <a:t>na kraju rada potrebno je spremiti promjene u dokumentu.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5128773" y="1484782"/>
            <a:ext cx="4015227" cy="495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4742916" y="2821577"/>
            <a:ext cx="4279164" cy="35723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manje mogućnosti uređenja dokumenta</a:t>
            </a:r>
          </a:p>
          <a:p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 ovisi o brzini internetske veze</a:t>
            </a:r>
          </a:p>
          <a:p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sve izmjene dokumenta automatski će biti spremljene u dokument</a:t>
            </a:r>
          </a:p>
          <a:p>
            <a:r>
              <a:rPr lang="hr-H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dokumentu može raditi istovremeno više korisnika </a:t>
            </a:r>
          </a:p>
        </p:txBody>
      </p:sp>
      <p:sp>
        <p:nvSpPr>
          <p:cNvPr id="8" name="Zaobljeni pravokutnik 7"/>
          <p:cNvSpPr/>
          <p:nvPr/>
        </p:nvSpPr>
        <p:spPr>
          <a:xfrm>
            <a:off x="5454469" y="1587723"/>
            <a:ext cx="3295541" cy="10216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Uređenje dokumenta u online okruženju.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Zaobljeni pravokutnik 9"/>
          <p:cNvSpPr/>
          <p:nvPr/>
        </p:nvSpPr>
        <p:spPr>
          <a:xfrm>
            <a:off x="1141498" y="1558791"/>
            <a:ext cx="3270867" cy="10795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Uređenje u programu instaliranom na računalu.</a:t>
            </a:r>
            <a:endParaRPr lang="hr-HR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61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593669"/>
            <a:ext cx="7992888" cy="4847997"/>
          </a:xfrm>
        </p:spPr>
        <p:txBody>
          <a:bodyPr/>
          <a:lstStyle/>
          <a:p>
            <a:r>
              <a:rPr lang="hr-HR" dirty="0"/>
              <a:t>Prijavi su u sustav Office365.skole i podijeli jedan dokument s prijateljima.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163" y="2633948"/>
            <a:ext cx="5231341" cy="34873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8835D44-A3AD-4F07-A4D2-8214101EA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84" y="332656"/>
            <a:ext cx="12505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7638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680753"/>
            <a:ext cx="8208404" cy="476091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hr-HR" dirty="0"/>
              <a:t>Istražite namirnice i zajednički radite na istom dokumentu online.</a:t>
            </a:r>
          </a:p>
          <a:p>
            <a:pPr marL="571500" indent="-457200">
              <a:buFont typeface="+mj-lt"/>
              <a:buAutoNum type="alphaLcParenR"/>
            </a:pPr>
            <a:r>
              <a:rPr lang="hr-HR" dirty="0"/>
              <a:t>Jedan od učenika neka izradi dokument s popisom namirnica (</a:t>
            </a:r>
            <a:r>
              <a:rPr lang="hr-HR" i="1" dirty="0" err="1"/>
              <a:t>batat</a:t>
            </a:r>
            <a:r>
              <a:rPr lang="hr-HR" i="1" dirty="0"/>
              <a:t>, </a:t>
            </a:r>
            <a:r>
              <a:rPr lang="hr-HR" i="1" dirty="0" err="1"/>
              <a:t>chia</a:t>
            </a:r>
            <a:r>
              <a:rPr lang="hr-HR" i="1" dirty="0"/>
              <a:t> sjemenke, zobene pahuljice, proso, </a:t>
            </a:r>
            <a:r>
              <a:rPr lang="hr-HR" i="1" dirty="0" err="1"/>
              <a:t>agavin</a:t>
            </a:r>
            <a:r>
              <a:rPr lang="hr-HR" i="1" dirty="0"/>
              <a:t> sirup, javorov sirup, kokosovo brašno, </a:t>
            </a:r>
            <a:r>
              <a:rPr lang="hr-HR" i="1" dirty="0" err="1"/>
              <a:t>pirovo</a:t>
            </a:r>
            <a:r>
              <a:rPr lang="hr-HR" i="1" dirty="0"/>
              <a:t> brašno, </a:t>
            </a:r>
            <a:r>
              <a:rPr lang="hr-HR" i="1" dirty="0" err="1"/>
              <a:t>makadamijini</a:t>
            </a:r>
            <a:r>
              <a:rPr lang="hr-HR" i="1" dirty="0"/>
              <a:t> oraščići, </a:t>
            </a:r>
            <a:r>
              <a:rPr lang="hr-HR" i="1" dirty="0" err="1"/>
              <a:t>amaranat</a:t>
            </a:r>
            <a:r>
              <a:rPr lang="hr-HR" i="1" dirty="0"/>
              <a:t>, heljda, </a:t>
            </a:r>
            <a:r>
              <a:rPr lang="hr-HR" i="1" dirty="0" err="1"/>
              <a:t>kvinoja</a:t>
            </a:r>
            <a:r>
              <a:rPr lang="hr-HR" i="1" dirty="0"/>
              <a:t>, leća</a:t>
            </a:r>
            <a:r>
              <a:rPr lang="hr-HR" dirty="0"/>
              <a:t>…) tako da je svaka namirnica napisana na novoj stranici.</a:t>
            </a:r>
          </a:p>
          <a:p>
            <a:pPr marL="571500" indent="-457200">
              <a:buFont typeface="+mj-lt"/>
              <a:buAutoNum type="alphaLcParenR"/>
            </a:pPr>
            <a:r>
              <a:rPr lang="hr-HR" dirty="0"/>
              <a:t>Dokument spremi pod nazivom </a:t>
            </a:r>
            <a:r>
              <a:rPr lang="hr-HR" b="1" dirty="0"/>
              <a:t>Popis namirnica </a:t>
            </a:r>
            <a:r>
              <a:rPr lang="hr-HR" dirty="0"/>
              <a:t>i podijeli s ostalim učenicima u razredu.</a:t>
            </a:r>
          </a:p>
          <a:p>
            <a:pPr marL="571500" indent="-457200">
              <a:buFont typeface="+mj-lt"/>
              <a:buAutoNum type="alphaLcParenR"/>
            </a:pPr>
            <a:r>
              <a:rPr lang="hr-HR" dirty="0"/>
              <a:t>Svaki učenik na jednoj stranici piše opis namirnice, nadopunjuje ga slikama, poveznicama (linkovima) i zanimljivostima koje će pronaći na internetu.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707D54E-0E87-4023-998F-ADA974D78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84" y="332656"/>
            <a:ext cx="12505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25541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SAŽETAK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915886"/>
            <a:ext cx="7992888" cy="4525780"/>
          </a:xfrm>
        </p:spPr>
        <p:txBody>
          <a:bodyPr>
            <a:normAutofit/>
          </a:bodyPr>
          <a:lstStyle/>
          <a:p>
            <a:r>
              <a:rPr lang="hr-HR" dirty="0"/>
              <a:t>Alat </a:t>
            </a:r>
            <a:r>
              <a:rPr lang="hr-HR" b="1" dirty="0"/>
              <a:t>Zajedničko korištenje </a:t>
            </a:r>
            <a:r>
              <a:rPr lang="hr-HR" dirty="0"/>
              <a:t>(</a:t>
            </a:r>
            <a:r>
              <a:rPr lang="hr-HR" dirty="0" err="1"/>
              <a:t>Share</a:t>
            </a:r>
            <a:r>
              <a:rPr lang="hr-HR" dirty="0"/>
              <a:t>) služi za dijeljenje dokumenata s drugim korisnicima.</a:t>
            </a:r>
          </a:p>
          <a:p>
            <a:r>
              <a:rPr lang="hr-HR" dirty="0"/>
              <a:t>Dokumente možemo dijeliti iz OneDrivea i iz aplikacija.</a:t>
            </a:r>
          </a:p>
          <a:p>
            <a:r>
              <a:rPr lang="hr-HR" dirty="0"/>
              <a:t>Dokumenti koje je netko podijelio s tobom nalaze se u mapi </a:t>
            </a:r>
            <a:r>
              <a:rPr lang="hr-HR" b="1" dirty="0"/>
              <a:t>Zajednički se koristi sa mnom </a:t>
            </a:r>
            <a:r>
              <a:rPr lang="hr-HR" dirty="0"/>
              <a:t>(</a:t>
            </a:r>
            <a:r>
              <a:rPr lang="hr-HR" dirty="0" err="1"/>
              <a:t>Shared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me).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14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4247307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PONAVLJANJE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2246811"/>
            <a:ext cx="7992888" cy="4194855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hr-HR" dirty="0"/>
              <a:t>Nabroji neke prednosti koje omogućuje dijeljenje dokumenata.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Možeš li podijeliti dokument s nekim tko nema Office365?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Opiši postupak dijeljenja dokumenta.</a:t>
            </a:r>
          </a:p>
          <a:p>
            <a:pPr marL="571500" indent="-457200">
              <a:buFont typeface="+mj-lt"/>
              <a:buAutoNum type="arabicPeriod"/>
            </a:pPr>
            <a:r>
              <a:rPr lang="hr-HR" dirty="0"/>
              <a:t>Koji su načini uređenja dokumenta koji su ti podijeljeni?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9531427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DIJELJENJE DOKUMENTA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16328" y="1994263"/>
            <a:ext cx="8380682" cy="4447403"/>
          </a:xfrm>
        </p:spPr>
        <p:txBody>
          <a:bodyPr/>
          <a:lstStyle/>
          <a:p>
            <a:r>
              <a:rPr lang="hr-HR" dirty="0"/>
              <a:t>Sustav Office365 omogućuje dijeljenje dokumenata uz istodobni rad na njima.</a:t>
            </a:r>
          </a:p>
          <a:p>
            <a:r>
              <a:rPr lang="hr-HR" dirty="0"/>
              <a:t>sve aplikacije sadrže alat </a:t>
            </a:r>
            <a:r>
              <a:rPr lang="hr-HR" b="1" dirty="0"/>
              <a:t>Zajedničko korištenje </a:t>
            </a:r>
            <a:r>
              <a:rPr lang="hr-HR" dirty="0"/>
              <a:t>(</a:t>
            </a:r>
            <a:r>
              <a:rPr lang="hr-HR" dirty="0" err="1"/>
              <a:t>Share</a:t>
            </a:r>
            <a:r>
              <a:rPr lang="hr-HR" dirty="0"/>
              <a:t>) pomoću kojeg dijelimo dokument s ostalim korisnicima. </a:t>
            </a:r>
          </a:p>
          <a:p>
            <a:r>
              <a:rPr lang="hr-HR" dirty="0"/>
              <a:t>U podjeli korisnicima možemo </a:t>
            </a:r>
          </a:p>
          <a:p>
            <a:pPr marL="114300" indent="0">
              <a:buNone/>
            </a:pPr>
            <a:r>
              <a:rPr lang="hr-HR" dirty="0"/>
              <a:t>   omogućiti:</a:t>
            </a:r>
          </a:p>
          <a:p>
            <a:pPr lvl="1"/>
            <a:r>
              <a:rPr lang="hr-HR" dirty="0"/>
              <a:t>samo pregled dokumenta ili </a:t>
            </a:r>
          </a:p>
          <a:p>
            <a:pPr lvl="1"/>
            <a:r>
              <a:rPr lang="hr-HR" dirty="0"/>
              <a:t>uređivanje dokumenta.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27" y="4131718"/>
            <a:ext cx="3249386" cy="21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3174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9766" y="332656"/>
            <a:ext cx="8015347" cy="1261014"/>
          </a:xfrm>
        </p:spPr>
        <p:txBody>
          <a:bodyPr/>
          <a:lstStyle/>
          <a:p>
            <a:r>
              <a:rPr lang="hr-HR" sz="4400" dirty="0"/>
              <a:t>KAKO DIJELIMO DOKUMENTE IZ ONEDRIVEA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06" y="1770293"/>
            <a:ext cx="3122853" cy="4667026"/>
          </a:xfrm>
          <a:prstGeom prst="rect">
            <a:avLst/>
          </a:prstGeom>
        </p:spPr>
      </p:pic>
      <p:cxnSp>
        <p:nvCxnSpPr>
          <p:cNvPr id="10" name="Ravni poveznik sa strelicom 9"/>
          <p:cNvCxnSpPr/>
          <p:nvPr/>
        </p:nvCxnSpPr>
        <p:spPr>
          <a:xfrm>
            <a:off x="3725520" y="5943518"/>
            <a:ext cx="768103" cy="274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aobljeni pravokutnik 8"/>
          <p:cNvSpPr/>
          <p:nvPr/>
        </p:nvSpPr>
        <p:spPr>
          <a:xfrm>
            <a:off x="1142030" y="5371620"/>
            <a:ext cx="2547490" cy="7975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Označi dokument koji želiš podijeliti.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Zaobljeni pravokutnik 15"/>
          <p:cNvSpPr/>
          <p:nvPr/>
        </p:nvSpPr>
        <p:spPr>
          <a:xfrm>
            <a:off x="1142031" y="1720694"/>
            <a:ext cx="2228186" cy="9241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Klik na alat </a:t>
            </a:r>
            <a:r>
              <a:rPr lang="hr-HR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Zajedničko</a:t>
            </a:r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korištenje</a:t>
            </a:r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Ravni poveznik sa strelicom 16"/>
          <p:cNvCxnSpPr>
            <a:cxnSpLocks/>
            <a:stCxn id="16" idx="3"/>
          </p:cNvCxnSpPr>
          <p:nvPr/>
        </p:nvCxnSpPr>
        <p:spPr>
          <a:xfrm flipV="1">
            <a:off x="3370217" y="2027583"/>
            <a:ext cx="936740" cy="1551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88807" y="1495889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</p:txBody>
      </p:sp>
      <p:sp>
        <p:nvSpPr>
          <p:cNvPr id="22" name="Zaobljeni pravokutnik 21"/>
          <p:cNvSpPr/>
          <p:nvPr/>
        </p:nvSpPr>
        <p:spPr>
          <a:xfrm>
            <a:off x="1142030" y="3391701"/>
            <a:ext cx="2498153" cy="6403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Odaberi postavke</a:t>
            </a:r>
          </a:p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dijeljenja.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Ravni poveznik sa strelicom 22"/>
          <p:cNvCxnSpPr>
            <a:cxnSpLocks/>
            <a:stCxn id="22" idx="3"/>
          </p:cNvCxnSpPr>
          <p:nvPr/>
        </p:nvCxnSpPr>
        <p:spPr>
          <a:xfrm flipV="1">
            <a:off x="3640183" y="3172303"/>
            <a:ext cx="493985" cy="5395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a 23"/>
          <p:cNvSpPr/>
          <p:nvPr/>
        </p:nvSpPr>
        <p:spPr>
          <a:xfrm>
            <a:off x="888807" y="2983122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</p:txBody>
      </p:sp>
      <p:sp>
        <p:nvSpPr>
          <p:cNvPr id="28" name="Zaobljeni pravokutnik 27"/>
          <p:cNvSpPr/>
          <p:nvPr/>
        </p:nvSpPr>
        <p:spPr>
          <a:xfrm>
            <a:off x="6610940" y="2677877"/>
            <a:ext cx="2245677" cy="2003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Unesi adresu</a:t>
            </a:r>
          </a:p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elektroničke</a:t>
            </a:r>
          </a:p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pošte korisnika</a:t>
            </a:r>
          </a:p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kojim želiš</a:t>
            </a:r>
          </a:p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podijeliti</a:t>
            </a:r>
          </a:p>
          <a:p>
            <a:pPr algn="ctr"/>
            <a:r>
              <a:rPr lang="hr-HR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dokument.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Ravni poveznik sa strelicom 28"/>
          <p:cNvCxnSpPr>
            <a:stCxn id="28" idx="1"/>
          </p:cNvCxnSpPr>
          <p:nvPr/>
        </p:nvCxnSpPr>
        <p:spPr>
          <a:xfrm flipH="1" flipV="1">
            <a:off x="5512526" y="3631122"/>
            <a:ext cx="1098414" cy="48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a 29"/>
          <p:cNvSpPr/>
          <p:nvPr/>
        </p:nvSpPr>
        <p:spPr>
          <a:xfrm>
            <a:off x="6286940" y="2418287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</p:txBody>
      </p:sp>
      <p:sp>
        <p:nvSpPr>
          <p:cNvPr id="36" name="Zaobljeni pravokutnik 35"/>
          <p:cNvSpPr/>
          <p:nvPr/>
        </p:nvSpPr>
        <p:spPr>
          <a:xfrm>
            <a:off x="6207558" y="5344141"/>
            <a:ext cx="2588100" cy="1054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Potvrdi unos i</a:t>
            </a:r>
          </a:p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podijeli dokument</a:t>
            </a:r>
          </a:p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klikom na </a:t>
            </a:r>
            <a:r>
              <a:rPr lang="pl-PL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Pošalji</a:t>
            </a:r>
            <a:endParaRPr lang="hr-HR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Elipsa 36"/>
          <p:cNvSpPr/>
          <p:nvPr/>
        </p:nvSpPr>
        <p:spPr>
          <a:xfrm>
            <a:off x="5962940" y="5075745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</p:txBody>
      </p:sp>
      <p:cxnSp>
        <p:nvCxnSpPr>
          <p:cNvPr id="38" name="Ravni poveznik sa strelicom 37"/>
          <p:cNvCxnSpPr/>
          <p:nvPr/>
        </p:nvCxnSpPr>
        <p:spPr>
          <a:xfrm flipH="1" flipV="1">
            <a:off x="4817623" y="4681871"/>
            <a:ext cx="1384669" cy="1260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a 10"/>
          <p:cNvSpPr/>
          <p:nvPr/>
        </p:nvSpPr>
        <p:spPr>
          <a:xfrm>
            <a:off x="888807" y="4924872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2924475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  <p:bldP spid="22" grpId="0" animBg="1"/>
      <p:bldP spid="24" grpId="0" animBg="1"/>
      <p:bldP spid="28" grpId="0" animBg="1"/>
      <p:bldP spid="30" grpId="0" animBg="1"/>
      <p:bldP spid="36" grpId="0" animBg="1"/>
      <p:bldP spid="3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4</a:t>
            </a:fld>
            <a:endParaRPr lang="hr-HR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810" y="1345474"/>
            <a:ext cx="3682441" cy="5143910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084216" y="359784"/>
            <a:ext cx="7490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POSTAVKE PRI DIJELJENJU</a:t>
            </a:r>
          </a:p>
        </p:txBody>
      </p:sp>
      <p:sp>
        <p:nvSpPr>
          <p:cNvPr id="8" name="Zaobljeni pravokutnik 7"/>
          <p:cNvSpPr/>
          <p:nvPr/>
        </p:nvSpPr>
        <p:spPr>
          <a:xfrm>
            <a:off x="5120639" y="2717074"/>
            <a:ext cx="3583612" cy="17373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5120639" y="4624251"/>
            <a:ext cx="1976253" cy="5842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Zaobljeni pravokutnik 9"/>
          <p:cNvSpPr/>
          <p:nvPr/>
        </p:nvSpPr>
        <p:spPr>
          <a:xfrm>
            <a:off x="5120638" y="5264705"/>
            <a:ext cx="1976253" cy="5842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1084216" y="2532580"/>
            <a:ext cx="3617799" cy="832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Odaberi s kim želiš </a:t>
            </a:r>
          </a:p>
          <a:p>
            <a:pPr algn="ctr"/>
            <a:r>
              <a:rPr lang="hr-HR" sz="2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podijeliti dokument</a:t>
            </a:r>
            <a:endParaRPr lang="hr-HR" sz="22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Zaobljeni pravokutnik 11"/>
          <p:cNvSpPr/>
          <p:nvPr/>
        </p:nvSpPr>
        <p:spPr>
          <a:xfrm>
            <a:off x="1084216" y="3780708"/>
            <a:ext cx="3617799" cy="10652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Dopuštanje uređenja ili samo pregleda dokumenta.</a:t>
            </a:r>
            <a:endParaRPr lang="hr-HR" sz="22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Zaobljeni pravokutnik 12"/>
          <p:cNvSpPr/>
          <p:nvPr/>
        </p:nvSpPr>
        <p:spPr>
          <a:xfrm>
            <a:off x="1084216" y="5296878"/>
            <a:ext cx="3617799" cy="790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Vremensko Ograničenje Dijeljenja dokumenta..</a:t>
            </a:r>
            <a:endParaRPr lang="hr-HR" sz="22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Ravni poveznik sa strelicom 13"/>
          <p:cNvCxnSpPr>
            <a:endCxn id="8" idx="1"/>
          </p:cNvCxnSpPr>
          <p:nvPr/>
        </p:nvCxnSpPr>
        <p:spPr>
          <a:xfrm>
            <a:off x="4702015" y="2948623"/>
            <a:ext cx="418624" cy="6371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/>
          <p:cNvCxnSpPr>
            <a:cxnSpLocks/>
            <a:stCxn id="12" idx="3"/>
          </p:cNvCxnSpPr>
          <p:nvPr/>
        </p:nvCxnSpPr>
        <p:spPr>
          <a:xfrm>
            <a:off x="4702015" y="4313315"/>
            <a:ext cx="319795" cy="5326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/>
          <p:cNvCxnSpPr>
            <a:stCxn id="13" idx="3"/>
          </p:cNvCxnSpPr>
          <p:nvPr/>
        </p:nvCxnSpPr>
        <p:spPr>
          <a:xfrm flipV="1">
            <a:off x="4702015" y="5556817"/>
            <a:ext cx="319795" cy="135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696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/>
              <a:t>POSTAVKE PRI DIJELJENJU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668" y="1354697"/>
            <a:ext cx="3868239" cy="4930811"/>
          </a:xfrm>
          <a:prstGeom prst="rect">
            <a:avLst/>
          </a:prstGeom>
        </p:spPr>
      </p:pic>
      <p:sp>
        <p:nvSpPr>
          <p:cNvPr id="7" name="Zaobljeni pravokutnik 6"/>
          <p:cNvSpPr/>
          <p:nvPr/>
        </p:nvSpPr>
        <p:spPr>
          <a:xfrm>
            <a:off x="1097280" y="3657601"/>
            <a:ext cx="3331030" cy="2142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 unosu imena učenika sustav automatski povlači ime i prezime učenika koji koriste Office365.</a:t>
            </a:r>
            <a:endParaRPr lang="hr-HR" sz="22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aobljeni pravokutnik 7"/>
          <p:cNvSpPr/>
          <p:nvPr/>
        </p:nvSpPr>
        <p:spPr>
          <a:xfrm>
            <a:off x="1097280" y="1938507"/>
            <a:ext cx="3331030" cy="904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Odabir Osobe iz tvrtke ili ustanove</a:t>
            </a:r>
            <a:endParaRPr lang="hr-HR" sz="22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026E6532-A042-41BA-8302-D62C098C7EC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428310" y="2390549"/>
            <a:ext cx="501499" cy="14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6C1775EE-298C-4D06-B83C-49DD62CA73C3}"/>
              </a:ext>
            </a:extLst>
          </p:cNvPr>
          <p:cNvCxnSpPr>
            <a:cxnSpLocks/>
          </p:cNvCxnSpPr>
          <p:nvPr/>
        </p:nvCxnSpPr>
        <p:spPr>
          <a:xfrm>
            <a:off x="4428310" y="4770289"/>
            <a:ext cx="5014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690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POSTAVKE VEZE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763485"/>
            <a:ext cx="7992888" cy="4167051"/>
          </a:xfrm>
        </p:spPr>
        <p:txBody>
          <a:bodyPr>
            <a:no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Svi</a:t>
            </a:r>
            <a:r>
              <a:rPr lang="hr-HR" dirty="0"/>
              <a:t> - stvara vezu koju </a:t>
            </a:r>
            <a:r>
              <a:rPr lang="hr-HR" b="1" dirty="0"/>
              <a:t>svatko</a:t>
            </a:r>
            <a:r>
              <a:rPr lang="hr-HR" dirty="0"/>
              <a:t> može koristiti za pristup dokumentu ili mapi, čak i ako osoba nije prijavljena u Office 365 ili OneDrive. </a:t>
            </a:r>
          </a:p>
          <a:p>
            <a:endParaRPr lang="hr-HR" dirty="0"/>
          </a:p>
          <a:p>
            <a:r>
              <a:rPr lang="hr-HR" dirty="0">
                <a:solidFill>
                  <a:srgbClr val="0070C0"/>
                </a:solidFill>
              </a:rPr>
              <a:t>Osobe u &lt;tvrtka ili ustanova&gt;  </a:t>
            </a:r>
            <a:r>
              <a:rPr lang="hr-HR" dirty="0"/>
              <a:t>stvara vezu koju </a:t>
            </a:r>
            <a:r>
              <a:rPr lang="hr-HR" b="1" dirty="0"/>
              <a:t>samo osobe iz ustanova</a:t>
            </a:r>
            <a:r>
              <a:rPr lang="hr-HR" dirty="0"/>
              <a:t> koje su prijavljene putem Office 365 mogu koristiti za pristup dokumentu ili mapi. Ta postavka omogućuje zajedničko korištenje sa svima u ustanovi za Office 365.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6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3031282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1593669"/>
            <a:ext cx="7992888" cy="4847997"/>
          </a:xfrm>
        </p:spPr>
        <p:txBody>
          <a:bodyPr>
            <a:normAutofit/>
          </a:bodyPr>
          <a:lstStyle/>
          <a:p>
            <a:r>
              <a:rPr lang="hr-HR" dirty="0"/>
              <a:t>Svaki odabir ima dodatno pojašnjenje. </a:t>
            </a:r>
          </a:p>
          <a:p>
            <a:r>
              <a:rPr lang="hr-HR" dirty="0"/>
              <a:t>Pogledaj pojašnjenja i istraži s kim sve i kako možeš podijeliti dokument.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227" y="3205526"/>
            <a:ext cx="5455011" cy="298017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0BD1CE1-0640-47EE-AF30-F12C6F415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84" y="332656"/>
            <a:ext cx="12505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4834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9766" y="332655"/>
            <a:ext cx="8234234" cy="1483081"/>
          </a:xfrm>
        </p:spPr>
        <p:txBody>
          <a:bodyPr/>
          <a:lstStyle/>
          <a:p>
            <a:r>
              <a:rPr lang="hr-HR" dirty="0"/>
              <a:t>DIJELJENJE PREKO APLIKACIJA U ONLINE OKRUŽENJU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35596" y="2168434"/>
            <a:ext cx="7992888" cy="4273232"/>
          </a:xfrm>
        </p:spPr>
        <p:txBody>
          <a:bodyPr/>
          <a:lstStyle/>
          <a:p>
            <a:r>
              <a:rPr lang="hr-HR" dirty="0"/>
              <a:t>Dokument je moguće dijeliti i preko aplikacija u online okruženju u kojima obrađuješ dokument.</a:t>
            </a:r>
          </a:p>
          <a:p>
            <a:r>
              <a:rPr lang="hr-HR" dirty="0"/>
              <a:t>Postupak je potpuno isti, a alat </a:t>
            </a:r>
            <a:r>
              <a:rPr lang="hr-HR" b="1" dirty="0"/>
              <a:t>Zajedničko korištenje </a:t>
            </a:r>
            <a:r>
              <a:rPr lang="hr-HR" dirty="0"/>
              <a:t>(</a:t>
            </a:r>
            <a:r>
              <a:rPr lang="hr-HR" dirty="0" err="1"/>
              <a:t>Share</a:t>
            </a:r>
            <a:r>
              <a:rPr lang="hr-HR" dirty="0"/>
              <a:t>) nalazi se u gornjem desnom uglu online okruženja.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8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51" y="4402183"/>
            <a:ext cx="7840904" cy="1823221"/>
          </a:xfrm>
          <a:prstGeom prst="rect">
            <a:avLst/>
          </a:prstGeom>
        </p:spPr>
      </p:pic>
      <p:cxnSp>
        <p:nvCxnSpPr>
          <p:cNvPr id="7" name="Ravni poveznik sa strelicom 6"/>
          <p:cNvCxnSpPr>
            <a:cxnSpLocks/>
          </p:cNvCxnSpPr>
          <p:nvPr/>
        </p:nvCxnSpPr>
        <p:spPr>
          <a:xfrm>
            <a:off x="7156174" y="3260035"/>
            <a:ext cx="318052" cy="15027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193BDB01-1297-46C6-8239-8E14EDC5E20E}"/>
              </a:ext>
            </a:extLst>
          </p:cNvPr>
          <p:cNvSpPr/>
          <p:nvPr/>
        </p:nvSpPr>
        <p:spPr>
          <a:xfrm>
            <a:off x="6639339" y="4810539"/>
            <a:ext cx="1775791" cy="3843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986886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909766" y="332656"/>
            <a:ext cx="8234234" cy="790840"/>
          </a:xfrm>
        </p:spPr>
        <p:txBody>
          <a:bodyPr/>
          <a:lstStyle/>
          <a:p>
            <a:r>
              <a:rPr lang="hr-HR" sz="4000" dirty="0"/>
              <a:t>PODIJELJENI DOKUMENTI SA MNOM</a:t>
            </a:r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935596" y="1484783"/>
            <a:ext cx="8299844" cy="2413741"/>
          </a:xfrm>
        </p:spPr>
        <p:txBody>
          <a:bodyPr>
            <a:normAutofit lnSpcReduction="10000"/>
          </a:bodyPr>
          <a:lstStyle/>
          <a:p>
            <a:r>
              <a:rPr lang="hr-HR" dirty="0"/>
              <a:t>Ako je netko drugi podijelio dokument s tobom, moći ćeš ga pronaći u </a:t>
            </a:r>
            <a:r>
              <a:rPr lang="hr-HR" dirty="0" err="1"/>
              <a:t>OneDriveu</a:t>
            </a:r>
            <a:r>
              <a:rPr lang="hr-HR" dirty="0"/>
              <a:t> u mapi </a:t>
            </a:r>
            <a:r>
              <a:rPr lang="hr-HR" b="1" dirty="0"/>
              <a:t>Zajedničko</a:t>
            </a:r>
            <a:r>
              <a:rPr lang="hr-HR" dirty="0"/>
              <a:t> (</a:t>
            </a:r>
            <a:r>
              <a:rPr lang="hr-HR" dirty="0" err="1"/>
              <a:t>Shared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me).</a:t>
            </a:r>
          </a:p>
          <a:p>
            <a:r>
              <a:rPr lang="hr-HR" dirty="0"/>
              <a:t> Za otvaranje dokumenta dovoljno je kliknuti na njega i dokument će se otvoriti u online okruženju.</a:t>
            </a:r>
          </a:p>
          <a:p>
            <a:r>
              <a:rPr lang="hr-HR" dirty="0"/>
              <a:t>Ovako otvoren dokument možeš samo pregledati.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81DDF-40B1-4D96-8114-F3F175D4CEDF}" type="slidenum">
              <a:rPr lang="hr-HR" smtClean="0"/>
              <a:t>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/>
              <a:t>Dijeljenje dokumenata i suradnički rad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23" y="3706102"/>
            <a:ext cx="6048890" cy="2781940"/>
          </a:xfrm>
          <a:prstGeom prst="rect">
            <a:avLst/>
          </a:prstGeom>
        </p:spPr>
      </p:pic>
      <p:sp>
        <p:nvSpPr>
          <p:cNvPr id="9" name="Zaobljeni pravokutnik 8"/>
          <p:cNvSpPr/>
          <p:nvPr/>
        </p:nvSpPr>
        <p:spPr>
          <a:xfrm>
            <a:off x="961109" y="5543179"/>
            <a:ext cx="1566930" cy="8320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</a:t>
            </a:r>
            <a:r>
              <a:rPr lang="hr-HR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Zajedničko</a:t>
            </a:r>
          </a:p>
        </p:txBody>
      </p:sp>
      <p:cxnSp>
        <p:nvCxnSpPr>
          <p:cNvPr id="10" name="Ravni poveznik sa strelicom 9"/>
          <p:cNvCxnSpPr>
            <a:stCxn id="9" idx="3"/>
          </p:cNvCxnSpPr>
          <p:nvPr/>
        </p:nvCxnSpPr>
        <p:spPr>
          <a:xfrm flipV="1">
            <a:off x="2528039" y="5839097"/>
            <a:ext cx="463355" cy="1201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aobljeni pravokutnik 12"/>
          <p:cNvSpPr/>
          <p:nvPr/>
        </p:nvSpPr>
        <p:spPr>
          <a:xfrm>
            <a:off x="998966" y="3997088"/>
            <a:ext cx="1566930" cy="13118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Podmapa </a:t>
            </a:r>
            <a:r>
              <a:rPr lang="hr-HR" sz="16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Zajedničko se koristi sa mnom</a:t>
            </a:r>
          </a:p>
        </p:txBody>
      </p:sp>
      <p:cxnSp>
        <p:nvCxnSpPr>
          <p:cNvPr id="14" name="Ravni poveznik sa strelicom 13"/>
          <p:cNvCxnSpPr>
            <a:stCxn id="13" idx="3"/>
          </p:cNvCxnSpPr>
          <p:nvPr/>
        </p:nvCxnSpPr>
        <p:spPr>
          <a:xfrm flipV="1">
            <a:off x="2565896" y="4428687"/>
            <a:ext cx="2358801" cy="224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aobljeni pravokutnik 17"/>
          <p:cNvSpPr/>
          <p:nvPr/>
        </p:nvSpPr>
        <p:spPr>
          <a:xfrm>
            <a:off x="6951188" y="3664488"/>
            <a:ext cx="1973925" cy="7042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Popis dokumenata</a:t>
            </a:r>
            <a:endParaRPr lang="hr-HR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Ravni poveznik sa strelicom 18"/>
          <p:cNvCxnSpPr>
            <a:stCxn id="18" idx="2"/>
          </p:cNvCxnSpPr>
          <p:nvPr/>
        </p:nvCxnSpPr>
        <p:spPr>
          <a:xfrm flipH="1">
            <a:off x="6683098" y="4368730"/>
            <a:ext cx="1255053" cy="130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998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 PLAVO">
  <a:themeElements>
    <a:clrScheme name="Gomilanj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sjednost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 PLAVO" id="{9F2A7320-3B2B-4740-899D-C966EE8CBAD6}" vid="{87854895-2243-4B96-AA99-A881E6E46EA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 PLAVO</Template>
  <TotalTime>176</TotalTime>
  <Words>726</Words>
  <Application>Microsoft Office PowerPoint</Application>
  <PresentationFormat>Prikaz na zaslonu (4:3)</PresentationFormat>
  <Paragraphs>111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Calibri</vt:lpstr>
      <vt:lpstr>Fira Sans</vt:lpstr>
      <vt:lpstr>Tahoma</vt:lpstr>
      <vt:lpstr>5 PLAVO</vt:lpstr>
      <vt:lpstr>2. TEHNOLOGIJA</vt:lpstr>
      <vt:lpstr>DIJELJENJE DOKUMENTA</vt:lpstr>
      <vt:lpstr>KAKO DIJELIMO DOKUMENTE IZ ONEDRIVEA</vt:lpstr>
      <vt:lpstr>PowerPoint prezentacija</vt:lpstr>
      <vt:lpstr>POSTAVKE PRI DIJELJENJU</vt:lpstr>
      <vt:lpstr>POSTAVKE VEZE</vt:lpstr>
      <vt:lpstr>ZADATAK</vt:lpstr>
      <vt:lpstr>DIJELJENJE PREKO APLIKACIJA U ONLINE OKRUŽENJU</vt:lpstr>
      <vt:lpstr>PODIJELJENI DOKUMENTI SA MNOM</vt:lpstr>
      <vt:lpstr>PODIJELJENI DOKUMENTI SA MNOM</vt:lpstr>
      <vt:lpstr>RAZLIKE</vt:lpstr>
      <vt:lpstr>ZADATAK</vt:lpstr>
      <vt:lpstr>ZADATAK</vt:lpstr>
      <vt:lpstr>SAŽETAK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Daniela</dc:creator>
  <cp:lastModifiedBy>Daniela</cp:lastModifiedBy>
  <cp:revision>41</cp:revision>
  <dcterms:created xsi:type="dcterms:W3CDTF">2018-08-10T06:13:01Z</dcterms:created>
  <dcterms:modified xsi:type="dcterms:W3CDTF">2019-09-04T16:45:21Z</dcterms:modified>
</cp:coreProperties>
</file>