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  <p:sldMasterId id="2147483677" r:id="rId3"/>
    <p:sldMasterId id="2147483732" r:id="rId4"/>
    <p:sldMasterId id="2147483742" r:id="rId5"/>
    <p:sldMasterId id="2147483648" r:id="rId6"/>
  </p:sldMasterIdLst>
  <p:notesMasterIdLst>
    <p:notesMasterId r:id="rId1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22CD-7EF1-40CA-B620-1004E5D632E5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DE18CF-5C72-4B41-BB97-0166E9A51A86}">
      <dgm:prSet/>
      <dgm:spPr/>
      <dgm:t>
        <a:bodyPr/>
        <a:lstStyle/>
        <a:p>
          <a:r>
            <a:rPr lang="hr-HR"/>
            <a:t>Tvrđava sv. Mihovila</a:t>
          </a:r>
          <a:endParaRPr lang="en-US"/>
        </a:p>
      </dgm:t>
    </dgm:pt>
    <dgm:pt modelId="{C3DD6C5C-AA09-4BAF-9C15-39E61CD4809A}" type="parTrans" cxnId="{52798F7A-A8A6-4B66-9D29-4AAC03A4EFD5}">
      <dgm:prSet/>
      <dgm:spPr/>
      <dgm:t>
        <a:bodyPr/>
        <a:lstStyle/>
        <a:p>
          <a:endParaRPr lang="en-US"/>
        </a:p>
      </dgm:t>
    </dgm:pt>
    <dgm:pt modelId="{FDC1F3BE-E3B0-4231-92A7-CF6FB7BC696F}" type="sibTrans" cxnId="{52798F7A-A8A6-4B66-9D29-4AAC03A4EFD5}">
      <dgm:prSet/>
      <dgm:spPr/>
      <dgm:t>
        <a:bodyPr/>
        <a:lstStyle/>
        <a:p>
          <a:endParaRPr lang="en-US"/>
        </a:p>
      </dgm:t>
    </dgm:pt>
    <dgm:pt modelId="{EE1071BB-8A4C-4B46-A9FA-FB7F3509E562}">
      <dgm:prSet/>
      <dgm:spPr/>
      <dgm:t>
        <a:bodyPr/>
        <a:lstStyle/>
        <a:p>
          <a:r>
            <a:rPr lang="hr-HR"/>
            <a:t>Grad Split </a:t>
          </a:r>
          <a:endParaRPr lang="en-US"/>
        </a:p>
      </dgm:t>
    </dgm:pt>
    <dgm:pt modelId="{D2986173-2806-45AB-A4E8-2B09FD6A5841}" type="parTrans" cxnId="{9E07B5E0-363C-499D-A828-46223AECEC09}">
      <dgm:prSet/>
      <dgm:spPr/>
      <dgm:t>
        <a:bodyPr/>
        <a:lstStyle/>
        <a:p>
          <a:endParaRPr lang="en-US"/>
        </a:p>
      </dgm:t>
    </dgm:pt>
    <dgm:pt modelId="{D6ACE02E-A31C-4EED-A11F-15726E36DD06}" type="sibTrans" cxnId="{9E07B5E0-363C-499D-A828-46223AECEC09}">
      <dgm:prSet/>
      <dgm:spPr/>
      <dgm:t>
        <a:bodyPr/>
        <a:lstStyle/>
        <a:p>
          <a:endParaRPr lang="en-US"/>
        </a:p>
      </dgm:t>
    </dgm:pt>
    <dgm:pt modelId="{3755B186-E635-4E85-9A44-6DE8EFD82D45}">
      <dgm:prSet/>
      <dgm:spPr/>
      <dgm:t>
        <a:bodyPr/>
        <a:lstStyle/>
        <a:p>
          <a:r>
            <a:rPr lang="hr-HR"/>
            <a:t>Grad Šibenik</a:t>
          </a:r>
          <a:endParaRPr lang="en-US"/>
        </a:p>
      </dgm:t>
    </dgm:pt>
    <dgm:pt modelId="{C6E829DA-C541-4075-9D68-9B3727E8A54F}" type="parTrans" cxnId="{29F9FA13-91BC-43F9-B9C2-3E601C449558}">
      <dgm:prSet/>
      <dgm:spPr/>
      <dgm:t>
        <a:bodyPr/>
        <a:lstStyle/>
        <a:p>
          <a:endParaRPr lang="en-US"/>
        </a:p>
      </dgm:t>
    </dgm:pt>
    <dgm:pt modelId="{61C52F21-336A-448B-AECC-988DFF7BA615}" type="sibTrans" cxnId="{29F9FA13-91BC-43F9-B9C2-3E601C449558}">
      <dgm:prSet/>
      <dgm:spPr/>
      <dgm:t>
        <a:bodyPr/>
        <a:lstStyle/>
        <a:p>
          <a:endParaRPr lang="en-US"/>
        </a:p>
      </dgm:t>
    </dgm:pt>
    <dgm:pt modelId="{5F18EB2C-7E8D-4357-B7C5-E4E3868BF408}">
      <dgm:prSet/>
      <dgm:spPr/>
      <dgm:t>
        <a:bodyPr/>
        <a:lstStyle/>
        <a:p>
          <a:r>
            <a:rPr lang="hr-HR"/>
            <a:t>Katedralu sv. Jakova</a:t>
          </a:r>
          <a:endParaRPr lang="en-US"/>
        </a:p>
      </dgm:t>
    </dgm:pt>
    <dgm:pt modelId="{BA54481B-5DD0-4532-8164-367308A4EB28}" type="parTrans" cxnId="{2B522473-1FDD-48F5-AC01-8631FA64C5D4}">
      <dgm:prSet/>
      <dgm:spPr/>
      <dgm:t>
        <a:bodyPr/>
        <a:lstStyle/>
        <a:p>
          <a:endParaRPr lang="en-US"/>
        </a:p>
      </dgm:t>
    </dgm:pt>
    <dgm:pt modelId="{6B9C479A-792A-47D1-B5AE-5EAE5D994954}" type="sibTrans" cxnId="{2B522473-1FDD-48F5-AC01-8631FA64C5D4}">
      <dgm:prSet/>
      <dgm:spPr/>
      <dgm:t>
        <a:bodyPr/>
        <a:lstStyle/>
        <a:p>
          <a:endParaRPr lang="en-US"/>
        </a:p>
      </dgm:t>
    </dgm:pt>
    <dgm:pt modelId="{75D5BDF9-C858-490F-8F70-2EC8CBEAAC30}">
      <dgm:prSet/>
      <dgm:spPr/>
      <dgm:t>
        <a:bodyPr/>
        <a:lstStyle/>
        <a:p>
          <a:r>
            <a:rPr lang="hr-HR"/>
            <a:t>Tvrđava Barone</a:t>
          </a:r>
          <a:endParaRPr lang="en-US"/>
        </a:p>
      </dgm:t>
    </dgm:pt>
    <dgm:pt modelId="{BEA5D511-4930-429D-B922-E930E5FC59AB}" type="parTrans" cxnId="{DBF7D6E3-9D32-415B-8C78-C95993D92077}">
      <dgm:prSet/>
      <dgm:spPr/>
      <dgm:t>
        <a:bodyPr/>
        <a:lstStyle/>
        <a:p>
          <a:endParaRPr lang="en-US"/>
        </a:p>
      </dgm:t>
    </dgm:pt>
    <dgm:pt modelId="{B8DDC7AB-C2AB-4480-9D47-C93C1B02EB22}" type="sibTrans" cxnId="{DBF7D6E3-9D32-415B-8C78-C95993D92077}">
      <dgm:prSet/>
      <dgm:spPr/>
      <dgm:t>
        <a:bodyPr/>
        <a:lstStyle/>
        <a:p>
          <a:endParaRPr lang="en-US"/>
        </a:p>
      </dgm:t>
    </dgm:pt>
    <dgm:pt modelId="{C5D81D40-C2A3-47F1-AB79-EFAB5F363BA5}" type="pres">
      <dgm:prSet presAssocID="{B90222CD-7EF1-40CA-B620-1004E5D632E5}" presName="vert0" presStyleCnt="0">
        <dgm:presLayoutVars>
          <dgm:dir/>
          <dgm:animOne val="branch"/>
          <dgm:animLvl val="lvl"/>
        </dgm:presLayoutVars>
      </dgm:prSet>
      <dgm:spPr/>
    </dgm:pt>
    <dgm:pt modelId="{044AB2CD-5BF9-4808-8395-EAA5D21D0E4C}" type="pres">
      <dgm:prSet presAssocID="{B7DE18CF-5C72-4B41-BB97-0166E9A51A86}" presName="thickLine" presStyleLbl="alignNode1" presStyleIdx="0" presStyleCnt="5"/>
      <dgm:spPr/>
    </dgm:pt>
    <dgm:pt modelId="{F1A6252E-6539-4E24-85B2-E8F00C1E5127}" type="pres">
      <dgm:prSet presAssocID="{B7DE18CF-5C72-4B41-BB97-0166E9A51A86}" presName="horz1" presStyleCnt="0"/>
      <dgm:spPr/>
    </dgm:pt>
    <dgm:pt modelId="{DFFD2AE7-257F-49C5-AB7C-04CBC238FBF2}" type="pres">
      <dgm:prSet presAssocID="{B7DE18CF-5C72-4B41-BB97-0166E9A51A86}" presName="tx1" presStyleLbl="revTx" presStyleIdx="0" presStyleCnt="5"/>
      <dgm:spPr/>
    </dgm:pt>
    <dgm:pt modelId="{80156B27-E02C-4CC4-8DF7-B94597551F6F}" type="pres">
      <dgm:prSet presAssocID="{B7DE18CF-5C72-4B41-BB97-0166E9A51A86}" presName="vert1" presStyleCnt="0"/>
      <dgm:spPr/>
    </dgm:pt>
    <dgm:pt modelId="{CE0E9B65-BF15-4EA2-8853-2A5ACFD96C57}" type="pres">
      <dgm:prSet presAssocID="{EE1071BB-8A4C-4B46-A9FA-FB7F3509E562}" presName="thickLine" presStyleLbl="alignNode1" presStyleIdx="1" presStyleCnt="5"/>
      <dgm:spPr/>
    </dgm:pt>
    <dgm:pt modelId="{9E8E9D88-7DDB-49E4-B0D0-A7A8AE4241E5}" type="pres">
      <dgm:prSet presAssocID="{EE1071BB-8A4C-4B46-A9FA-FB7F3509E562}" presName="horz1" presStyleCnt="0"/>
      <dgm:spPr/>
    </dgm:pt>
    <dgm:pt modelId="{C0309521-81C3-45EB-A4EF-5D0E504806F6}" type="pres">
      <dgm:prSet presAssocID="{EE1071BB-8A4C-4B46-A9FA-FB7F3509E562}" presName="tx1" presStyleLbl="revTx" presStyleIdx="1" presStyleCnt="5"/>
      <dgm:spPr/>
    </dgm:pt>
    <dgm:pt modelId="{D1500706-77BE-44C9-B5EC-EEE0CC063C3A}" type="pres">
      <dgm:prSet presAssocID="{EE1071BB-8A4C-4B46-A9FA-FB7F3509E562}" presName="vert1" presStyleCnt="0"/>
      <dgm:spPr/>
    </dgm:pt>
    <dgm:pt modelId="{6CDCA4F0-9672-4BF4-9E05-DDBA3A17084A}" type="pres">
      <dgm:prSet presAssocID="{3755B186-E635-4E85-9A44-6DE8EFD82D45}" presName="thickLine" presStyleLbl="alignNode1" presStyleIdx="2" presStyleCnt="5"/>
      <dgm:spPr/>
    </dgm:pt>
    <dgm:pt modelId="{9D8EEB29-0895-43F7-BC9C-EF0D8FBEC212}" type="pres">
      <dgm:prSet presAssocID="{3755B186-E635-4E85-9A44-6DE8EFD82D45}" presName="horz1" presStyleCnt="0"/>
      <dgm:spPr/>
    </dgm:pt>
    <dgm:pt modelId="{7DE3ED2F-D809-4B9A-9E1B-27511A7813D0}" type="pres">
      <dgm:prSet presAssocID="{3755B186-E635-4E85-9A44-6DE8EFD82D45}" presName="tx1" presStyleLbl="revTx" presStyleIdx="2" presStyleCnt="5"/>
      <dgm:spPr/>
    </dgm:pt>
    <dgm:pt modelId="{BCAD8E94-ABD9-4CAB-9B1D-E6EBF8BFE194}" type="pres">
      <dgm:prSet presAssocID="{3755B186-E635-4E85-9A44-6DE8EFD82D45}" presName="vert1" presStyleCnt="0"/>
      <dgm:spPr/>
    </dgm:pt>
    <dgm:pt modelId="{12707CE9-6F95-438B-AADA-340381A7B872}" type="pres">
      <dgm:prSet presAssocID="{5F18EB2C-7E8D-4357-B7C5-E4E3868BF408}" presName="thickLine" presStyleLbl="alignNode1" presStyleIdx="3" presStyleCnt="5"/>
      <dgm:spPr/>
    </dgm:pt>
    <dgm:pt modelId="{0B27DCEF-1374-4685-A84B-543BFEAD91FC}" type="pres">
      <dgm:prSet presAssocID="{5F18EB2C-7E8D-4357-B7C5-E4E3868BF408}" presName="horz1" presStyleCnt="0"/>
      <dgm:spPr/>
    </dgm:pt>
    <dgm:pt modelId="{FA1B9F48-CFC1-4CDF-973B-621E764C7A3D}" type="pres">
      <dgm:prSet presAssocID="{5F18EB2C-7E8D-4357-B7C5-E4E3868BF408}" presName="tx1" presStyleLbl="revTx" presStyleIdx="3" presStyleCnt="5"/>
      <dgm:spPr/>
    </dgm:pt>
    <dgm:pt modelId="{32208254-DD80-464F-AA3C-91FCEE90E8BC}" type="pres">
      <dgm:prSet presAssocID="{5F18EB2C-7E8D-4357-B7C5-E4E3868BF408}" presName="vert1" presStyleCnt="0"/>
      <dgm:spPr/>
    </dgm:pt>
    <dgm:pt modelId="{2D687C25-5866-4BAC-868F-7AB86DC6C1A9}" type="pres">
      <dgm:prSet presAssocID="{75D5BDF9-C858-490F-8F70-2EC8CBEAAC30}" presName="thickLine" presStyleLbl="alignNode1" presStyleIdx="4" presStyleCnt="5"/>
      <dgm:spPr/>
    </dgm:pt>
    <dgm:pt modelId="{059861CA-E4E9-41C8-90FE-ECA012C55F16}" type="pres">
      <dgm:prSet presAssocID="{75D5BDF9-C858-490F-8F70-2EC8CBEAAC30}" presName="horz1" presStyleCnt="0"/>
      <dgm:spPr/>
    </dgm:pt>
    <dgm:pt modelId="{33223EC5-3B33-4788-9B35-3525D4414664}" type="pres">
      <dgm:prSet presAssocID="{75D5BDF9-C858-490F-8F70-2EC8CBEAAC30}" presName="tx1" presStyleLbl="revTx" presStyleIdx="4" presStyleCnt="5"/>
      <dgm:spPr/>
    </dgm:pt>
    <dgm:pt modelId="{466B949A-3186-402C-96D2-69203D44D42A}" type="pres">
      <dgm:prSet presAssocID="{75D5BDF9-C858-490F-8F70-2EC8CBEAAC30}" presName="vert1" presStyleCnt="0"/>
      <dgm:spPr/>
    </dgm:pt>
  </dgm:ptLst>
  <dgm:cxnLst>
    <dgm:cxn modelId="{1C4ECB00-1AB7-42EF-BD01-58AE241C3BBC}" type="presOf" srcId="{3755B186-E635-4E85-9A44-6DE8EFD82D45}" destId="{7DE3ED2F-D809-4B9A-9E1B-27511A7813D0}" srcOrd="0" destOrd="0" presId="urn:microsoft.com/office/officeart/2008/layout/LinedList"/>
    <dgm:cxn modelId="{29F9FA13-91BC-43F9-B9C2-3E601C449558}" srcId="{B90222CD-7EF1-40CA-B620-1004E5D632E5}" destId="{3755B186-E635-4E85-9A44-6DE8EFD82D45}" srcOrd="2" destOrd="0" parTransId="{C6E829DA-C541-4075-9D68-9B3727E8A54F}" sibTransId="{61C52F21-336A-448B-AECC-988DFF7BA615}"/>
    <dgm:cxn modelId="{B268783A-D1CD-4FB4-8BD1-DEB456F8C2F8}" type="presOf" srcId="{5F18EB2C-7E8D-4357-B7C5-E4E3868BF408}" destId="{FA1B9F48-CFC1-4CDF-973B-621E764C7A3D}" srcOrd="0" destOrd="0" presId="urn:microsoft.com/office/officeart/2008/layout/LinedList"/>
    <dgm:cxn modelId="{D91FFD4C-EBAA-4AAB-8983-79D11C9CB721}" type="presOf" srcId="{75D5BDF9-C858-490F-8F70-2EC8CBEAAC30}" destId="{33223EC5-3B33-4788-9B35-3525D4414664}" srcOrd="0" destOrd="0" presId="urn:microsoft.com/office/officeart/2008/layout/LinedList"/>
    <dgm:cxn modelId="{2B522473-1FDD-48F5-AC01-8631FA64C5D4}" srcId="{B90222CD-7EF1-40CA-B620-1004E5D632E5}" destId="{5F18EB2C-7E8D-4357-B7C5-E4E3868BF408}" srcOrd="3" destOrd="0" parTransId="{BA54481B-5DD0-4532-8164-367308A4EB28}" sibTransId="{6B9C479A-792A-47D1-B5AE-5EAE5D994954}"/>
    <dgm:cxn modelId="{52798F7A-A8A6-4B66-9D29-4AAC03A4EFD5}" srcId="{B90222CD-7EF1-40CA-B620-1004E5D632E5}" destId="{B7DE18CF-5C72-4B41-BB97-0166E9A51A86}" srcOrd="0" destOrd="0" parTransId="{C3DD6C5C-AA09-4BAF-9C15-39E61CD4809A}" sibTransId="{FDC1F3BE-E3B0-4231-92A7-CF6FB7BC696F}"/>
    <dgm:cxn modelId="{2A387684-C1DC-4C6F-B716-46F672B9EDC4}" type="presOf" srcId="{B7DE18CF-5C72-4B41-BB97-0166E9A51A86}" destId="{DFFD2AE7-257F-49C5-AB7C-04CBC238FBF2}" srcOrd="0" destOrd="0" presId="urn:microsoft.com/office/officeart/2008/layout/LinedList"/>
    <dgm:cxn modelId="{39F8809C-A41A-4EF2-B9A3-E95A8692264A}" type="presOf" srcId="{EE1071BB-8A4C-4B46-A9FA-FB7F3509E562}" destId="{C0309521-81C3-45EB-A4EF-5D0E504806F6}" srcOrd="0" destOrd="0" presId="urn:microsoft.com/office/officeart/2008/layout/LinedList"/>
    <dgm:cxn modelId="{9E07B5E0-363C-499D-A828-46223AECEC09}" srcId="{B90222CD-7EF1-40CA-B620-1004E5D632E5}" destId="{EE1071BB-8A4C-4B46-A9FA-FB7F3509E562}" srcOrd="1" destOrd="0" parTransId="{D2986173-2806-45AB-A4E8-2B09FD6A5841}" sibTransId="{D6ACE02E-A31C-4EED-A11F-15726E36DD06}"/>
    <dgm:cxn modelId="{DBF7D6E3-9D32-415B-8C78-C95993D92077}" srcId="{B90222CD-7EF1-40CA-B620-1004E5D632E5}" destId="{75D5BDF9-C858-490F-8F70-2EC8CBEAAC30}" srcOrd="4" destOrd="0" parTransId="{BEA5D511-4930-429D-B922-E930E5FC59AB}" sibTransId="{B8DDC7AB-C2AB-4480-9D47-C93C1B02EB22}"/>
    <dgm:cxn modelId="{B65051ED-5629-42E5-98B0-78F5C47FCB2B}" type="presOf" srcId="{B90222CD-7EF1-40CA-B620-1004E5D632E5}" destId="{C5D81D40-C2A3-47F1-AB79-EFAB5F363BA5}" srcOrd="0" destOrd="0" presId="urn:microsoft.com/office/officeart/2008/layout/LinedList"/>
    <dgm:cxn modelId="{7BA5BF2C-0A86-4696-BB46-FE9838CC760B}" type="presParOf" srcId="{C5D81D40-C2A3-47F1-AB79-EFAB5F363BA5}" destId="{044AB2CD-5BF9-4808-8395-EAA5D21D0E4C}" srcOrd="0" destOrd="0" presId="urn:microsoft.com/office/officeart/2008/layout/LinedList"/>
    <dgm:cxn modelId="{566A6DCE-3FA3-4814-BF43-70D65FF51CF0}" type="presParOf" srcId="{C5D81D40-C2A3-47F1-AB79-EFAB5F363BA5}" destId="{F1A6252E-6539-4E24-85B2-E8F00C1E5127}" srcOrd="1" destOrd="0" presId="urn:microsoft.com/office/officeart/2008/layout/LinedList"/>
    <dgm:cxn modelId="{7DCB3450-E29C-4FE7-8045-34584932E998}" type="presParOf" srcId="{F1A6252E-6539-4E24-85B2-E8F00C1E5127}" destId="{DFFD2AE7-257F-49C5-AB7C-04CBC238FBF2}" srcOrd="0" destOrd="0" presId="urn:microsoft.com/office/officeart/2008/layout/LinedList"/>
    <dgm:cxn modelId="{FACF5778-D843-49BE-A132-F98C999EA4E9}" type="presParOf" srcId="{F1A6252E-6539-4E24-85B2-E8F00C1E5127}" destId="{80156B27-E02C-4CC4-8DF7-B94597551F6F}" srcOrd="1" destOrd="0" presId="urn:microsoft.com/office/officeart/2008/layout/LinedList"/>
    <dgm:cxn modelId="{3F7CBBBE-8318-4850-84D8-C795FD8C87C9}" type="presParOf" srcId="{C5D81D40-C2A3-47F1-AB79-EFAB5F363BA5}" destId="{CE0E9B65-BF15-4EA2-8853-2A5ACFD96C57}" srcOrd="2" destOrd="0" presId="urn:microsoft.com/office/officeart/2008/layout/LinedList"/>
    <dgm:cxn modelId="{E47950DC-05F4-4849-BA87-89F06F2FF29B}" type="presParOf" srcId="{C5D81D40-C2A3-47F1-AB79-EFAB5F363BA5}" destId="{9E8E9D88-7DDB-49E4-B0D0-A7A8AE4241E5}" srcOrd="3" destOrd="0" presId="urn:microsoft.com/office/officeart/2008/layout/LinedList"/>
    <dgm:cxn modelId="{D4FA097D-745A-4148-8436-5E7D1B0B4693}" type="presParOf" srcId="{9E8E9D88-7DDB-49E4-B0D0-A7A8AE4241E5}" destId="{C0309521-81C3-45EB-A4EF-5D0E504806F6}" srcOrd="0" destOrd="0" presId="urn:microsoft.com/office/officeart/2008/layout/LinedList"/>
    <dgm:cxn modelId="{2BF733BF-41F7-4EB4-B704-527DAD2FD22E}" type="presParOf" srcId="{9E8E9D88-7DDB-49E4-B0D0-A7A8AE4241E5}" destId="{D1500706-77BE-44C9-B5EC-EEE0CC063C3A}" srcOrd="1" destOrd="0" presId="urn:microsoft.com/office/officeart/2008/layout/LinedList"/>
    <dgm:cxn modelId="{70BEF1E2-8BB7-4A34-AE8A-611A874B799E}" type="presParOf" srcId="{C5D81D40-C2A3-47F1-AB79-EFAB5F363BA5}" destId="{6CDCA4F0-9672-4BF4-9E05-DDBA3A17084A}" srcOrd="4" destOrd="0" presId="urn:microsoft.com/office/officeart/2008/layout/LinedList"/>
    <dgm:cxn modelId="{282990C4-3764-4CE8-9CB2-0F62E91533CC}" type="presParOf" srcId="{C5D81D40-C2A3-47F1-AB79-EFAB5F363BA5}" destId="{9D8EEB29-0895-43F7-BC9C-EF0D8FBEC212}" srcOrd="5" destOrd="0" presId="urn:microsoft.com/office/officeart/2008/layout/LinedList"/>
    <dgm:cxn modelId="{FF03E923-B871-4821-9897-144B4A2BAE88}" type="presParOf" srcId="{9D8EEB29-0895-43F7-BC9C-EF0D8FBEC212}" destId="{7DE3ED2F-D809-4B9A-9E1B-27511A7813D0}" srcOrd="0" destOrd="0" presId="urn:microsoft.com/office/officeart/2008/layout/LinedList"/>
    <dgm:cxn modelId="{2B92E9B9-F3E1-4357-BA76-50F66826F94F}" type="presParOf" srcId="{9D8EEB29-0895-43F7-BC9C-EF0D8FBEC212}" destId="{BCAD8E94-ABD9-4CAB-9B1D-E6EBF8BFE194}" srcOrd="1" destOrd="0" presId="urn:microsoft.com/office/officeart/2008/layout/LinedList"/>
    <dgm:cxn modelId="{DAF0C93C-1376-430C-97F8-96F724FD985F}" type="presParOf" srcId="{C5D81D40-C2A3-47F1-AB79-EFAB5F363BA5}" destId="{12707CE9-6F95-438B-AADA-340381A7B872}" srcOrd="6" destOrd="0" presId="urn:microsoft.com/office/officeart/2008/layout/LinedList"/>
    <dgm:cxn modelId="{D60E9EBF-9AD6-4C0F-ABF5-328F8FF4A219}" type="presParOf" srcId="{C5D81D40-C2A3-47F1-AB79-EFAB5F363BA5}" destId="{0B27DCEF-1374-4685-A84B-543BFEAD91FC}" srcOrd="7" destOrd="0" presId="urn:microsoft.com/office/officeart/2008/layout/LinedList"/>
    <dgm:cxn modelId="{F148326D-22BF-45F8-9A26-0E9AED5D842C}" type="presParOf" srcId="{0B27DCEF-1374-4685-A84B-543BFEAD91FC}" destId="{FA1B9F48-CFC1-4CDF-973B-621E764C7A3D}" srcOrd="0" destOrd="0" presId="urn:microsoft.com/office/officeart/2008/layout/LinedList"/>
    <dgm:cxn modelId="{62DAD006-A42D-4A68-9322-801BBF570393}" type="presParOf" srcId="{0B27DCEF-1374-4685-A84B-543BFEAD91FC}" destId="{32208254-DD80-464F-AA3C-91FCEE90E8BC}" srcOrd="1" destOrd="0" presId="urn:microsoft.com/office/officeart/2008/layout/LinedList"/>
    <dgm:cxn modelId="{880A9FC0-82EA-4A12-8F4F-4EC243B16E26}" type="presParOf" srcId="{C5D81D40-C2A3-47F1-AB79-EFAB5F363BA5}" destId="{2D687C25-5866-4BAC-868F-7AB86DC6C1A9}" srcOrd="8" destOrd="0" presId="urn:microsoft.com/office/officeart/2008/layout/LinedList"/>
    <dgm:cxn modelId="{974E006D-02BE-442A-805B-7E4E00948980}" type="presParOf" srcId="{C5D81D40-C2A3-47F1-AB79-EFAB5F363BA5}" destId="{059861CA-E4E9-41C8-90FE-ECA012C55F16}" srcOrd="9" destOrd="0" presId="urn:microsoft.com/office/officeart/2008/layout/LinedList"/>
    <dgm:cxn modelId="{6EBCDADF-EA3B-4D41-8F69-70494D566F8C}" type="presParOf" srcId="{059861CA-E4E9-41C8-90FE-ECA012C55F16}" destId="{33223EC5-3B33-4788-9B35-3525D4414664}" srcOrd="0" destOrd="0" presId="urn:microsoft.com/office/officeart/2008/layout/LinedList"/>
    <dgm:cxn modelId="{769C68FB-7957-4474-B3B0-317490E5BB36}" type="presParOf" srcId="{059861CA-E4E9-41C8-90FE-ECA012C55F16}" destId="{466B949A-3186-402C-96D2-69203D44D4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AB2CD-5BF9-4808-8395-EAA5D21D0E4C}">
      <dsp:nvSpPr>
        <dsp:cNvPr id="0" name=""/>
        <dsp:cNvSpPr/>
      </dsp:nvSpPr>
      <dsp:spPr>
        <a:xfrm>
          <a:off x="0" y="420"/>
          <a:ext cx="4597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D2AE7-257F-49C5-AB7C-04CBC238FBF2}">
      <dsp:nvSpPr>
        <dsp:cNvPr id="0" name=""/>
        <dsp:cNvSpPr/>
      </dsp:nvSpPr>
      <dsp:spPr>
        <a:xfrm>
          <a:off x="0" y="420"/>
          <a:ext cx="4597746" cy="68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Tvrđava sv. Mihovila</a:t>
          </a:r>
          <a:endParaRPr lang="en-US" sz="3100" kern="1200"/>
        </a:p>
      </dsp:txBody>
      <dsp:txXfrm>
        <a:off x="0" y="420"/>
        <a:ext cx="4597746" cy="689398"/>
      </dsp:txXfrm>
    </dsp:sp>
    <dsp:sp modelId="{CE0E9B65-BF15-4EA2-8853-2A5ACFD96C57}">
      <dsp:nvSpPr>
        <dsp:cNvPr id="0" name=""/>
        <dsp:cNvSpPr/>
      </dsp:nvSpPr>
      <dsp:spPr>
        <a:xfrm>
          <a:off x="0" y="689818"/>
          <a:ext cx="4597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09521-81C3-45EB-A4EF-5D0E504806F6}">
      <dsp:nvSpPr>
        <dsp:cNvPr id="0" name=""/>
        <dsp:cNvSpPr/>
      </dsp:nvSpPr>
      <dsp:spPr>
        <a:xfrm>
          <a:off x="0" y="689818"/>
          <a:ext cx="4597746" cy="68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Grad Split </a:t>
          </a:r>
          <a:endParaRPr lang="en-US" sz="3100" kern="1200"/>
        </a:p>
      </dsp:txBody>
      <dsp:txXfrm>
        <a:off x="0" y="689818"/>
        <a:ext cx="4597746" cy="689398"/>
      </dsp:txXfrm>
    </dsp:sp>
    <dsp:sp modelId="{6CDCA4F0-9672-4BF4-9E05-DDBA3A17084A}">
      <dsp:nvSpPr>
        <dsp:cNvPr id="0" name=""/>
        <dsp:cNvSpPr/>
      </dsp:nvSpPr>
      <dsp:spPr>
        <a:xfrm>
          <a:off x="0" y="1379216"/>
          <a:ext cx="4597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3ED2F-D809-4B9A-9E1B-27511A7813D0}">
      <dsp:nvSpPr>
        <dsp:cNvPr id="0" name=""/>
        <dsp:cNvSpPr/>
      </dsp:nvSpPr>
      <dsp:spPr>
        <a:xfrm>
          <a:off x="0" y="1379216"/>
          <a:ext cx="4597746" cy="68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Grad Šibenik</a:t>
          </a:r>
          <a:endParaRPr lang="en-US" sz="3100" kern="1200"/>
        </a:p>
      </dsp:txBody>
      <dsp:txXfrm>
        <a:off x="0" y="1379216"/>
        <a:ext cx="4597746" cy="689398"/>
      </dsp:txXfrm>
    </dsp:sp>
    <dsp:sp modelId="{12707CE9-6F95-438B-AADA-340381A7B872}">
      <dsp:nvSpPr>
        <dsp:cNvPr id="0" name=""/>
        <dsp:cNvSpPr/>
      </dsp:nvSpPr>
      <dsp:spPr>
        <a:xfrm>
          <a:off x="0" y="2068615"/>
          <a:ext cx="4597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1B9F48-CFC1-4CDF-973B-621E764C7A3D}">
      <dsp:nvSpPr>
        <dsp:cNvPr id="0" name=""/>
        <dsp:cNvSpPr/>
      </dsp:nvSpPr>
      <dsp:spPr>
        <a:xfrm>
          <a:off x="0" y="2068615"/>
          <a:ext cx="4597746" cy="68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Katedralu sv. Jakova</a:t>
          </a:r>
          <a:endParaRPr lang="en-US" sz="3100" kern="1200"/>
        </a:p>
      </dsp:txBody>
      <dsp:txXfrm>
        <a:off x="0" y="2068615"/>
        <a:ext cx="4597746" cy="689398"/>
      </dsp:txXfrm>
    </dsp:sp>
    <dsp:sp modelId="{2D687C25-5866-4BAC-868F-7AB86DC6C1A9}">
      <dsp:nvSpPr>
        <dsp:cNvPr id="0" name=""/>
        <dsp:cNvSpPr/>
      </dsp:nvSpPr>
      <dsp:spPr>
        <a:xfrm>
          <a:off x="0" y="2758013"/>
          <a:ext cx="4597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223EC5-3B33-4788-9B35-3525D4414664}">
      <dsp:nvSpPr>
        <dsp:cNvPr id="0" name=""/>
        <dsp:cNvSpPr/>
      </dsp:nvSpPr>
      <dsp:spPr>
        <a:xfrm>
          <a:off x="0" y="2758013"/>
          <a:ext cx="4597746" cy="68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Tvrđava Barone</a:t>
          </a:r>
          <a:endParaRPr lang="en-US" sz="3100" kern="1200"/>
        </a:p>
      </dsp:txBody>
      <dsp:txXfrm>
        <a:off x="0" y="2758013"/>
        <a:ext cx="4597746" cy="689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D86B6-A9A5-4646-9CAC-9C6498326334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EA59-E607-4A69-8EFA-0A54148F8C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57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ade74fd8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ade74fd8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ade74fd8f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ade74fd8f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4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88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90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75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32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35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90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638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22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 rot="78846">
            <a:off x="264569" y="307669"/>
            <a:ext cx="11553739" cy="6354868"/>
            <a:chOff x="235650" y="447550"/>
            <a:chExt cx="7097350" cy="4792225"/>
          </a:xfrm>
        </p:grpSpPr>
        <p:sp>
          <p:nvSpPr>
            <p:cNvPr id="45" name="Google Shape;45;p3"/>
            <p:cNvSpPr/>
            <p:nvPr/>
          </p:nvSpPr>
          <p:spPr>
            <a:xfrm>
              <a:off x="252875" y="498275"/>
              <a:ext cx="7080125" cy="4724825"/>
            </a:xfrm>
            <a:custGeom>
              <a:avLst/>
              <a:gdLst/>
              <a:ahLst/>
              <a:cxnLst/>
              <a:rect l="l" t="t" r="r" b="b"/>
              <a:pathLst>
                <a:path w="283205" h="188993" extrusionOk="0">
                  <a:moveTo>
                    <a:pt x="243726" y="1"/>
                  </a:moveTo>
                  <a:cubicBezTo>
                    <a:pt x="238429" y="1"/>
                    <a:pt x="233077" y="45"/>
                    <a:pt x="227666" y="135"/>
                  </a:cubicBezTo>
                  <a:cubicBezTo>
                    <a:pt x="201009" y="430"/>
                    <a:pt x="173024" y="1758"/>
                    <a:pt x="143760" y="4119"/>
                  </a:cubicBezTo>
                  <a:cubicBezTo>
                    <a:pt x="135885" y="3840"/>
                    <a:pt x="126776" y="3709"/>
                    <a:pt x="116414" y="3709"/>
                  </a:cubicBezTo>
                  <a:cubicBezTo>
                    <a:pt x="112151" y="3709"/>
                    <a:pt x="107676" y="3732"/>
                    <a:pt x="102988" y="3775"/>
                  </a:cubicBezTo>
                  <a:cubicBezTo>
                    <a:pt x="89266" y="3873"/>
                    <a:pt x="75544" y="4119"/>
                    <a:pt x="61921" y="4561"/>
                  </a:cubicBezTo>
                  <a:cubicBezTo>
                    <a:pt x="43428" y="5152"/>
                    <a:pt x="25723" y="6086"/>
                    <a:pt x="8755" y="7365"/>
                  </a:cubicBezTo>
                  <a:cubicBezTo>
                    <a:pt x="6000" y="7611"/>
                    <a:pt x="3935" y="8447"/>
                    <a:pt x="2508" y="9824"/>
                  </a:cubicBezTo>
                  <a:cubicBezTo>
                    <a:pt x="885" y="11299"/>
                    <a:pt x="49" y="13513"/>
                    <a:pt x="49" y="16513"/>
                  </a:cubicBezTo>
                  <a:cubicBezTo>
                    <a:pt x="0" y="17398"/>
                    <a:pt x="49" y="18283"/>
                    <a:pt x="99" y="19169"/>
                  </a:cubicBezTo>
                  <a:lnTo>
                    <a:pt x="4279" y="180782"/>
                  </a:lnTo>
                  <a:cubicBezTo>
                    <a:pt x="4050" y="186269"/>
                    <a:pt x="6458" y="188993"/>
                    <a:pt x="11501" y="188993"/>
                  </a:cubicBezTo>
                  <a:cubicBezTo>
                    <a:pt x="11882" y="188993"/>
                    <a:pt x="12278" y="188977"/>
                    <a:pt x="12689" y="188946"/>
                  </a:cubicBezTo>
                  <a:cubicBezTo>
                    <a:pt x="27296" y="187864"/>
                    <a:pt x="41756" y="187077"/>
                    <a:pt x="56117" y="186586"/>
                  </a:cubicBezTo>
                  <a:lnTo>
                    <a:pt x="61872" y="186340"/>
                  </a:lnTo>
                  <a:cubicBezTo>
                    <a:pt x="72544" y="185995"/>
                    <a:pt x="100283" y="185258"/>
                    <a:pt x="145039" y="184176"/>
                  </a:cubicBezTo>
                  <a:cubicBezTo>
                    <a:pt x="178188" y="183389"/>
                    <a:pt x="205730" y="182700"/>
                    <a:pt x="227617" y="182257"/>
                  </a:cubicBezTo>
                  <a:cubicBezTo>
                    <a:pt x="240758" y="181943"/>
                    <a:pt x="253239" y="181785"/>
                    <a:pt x="265109" y="181785"/>
                  </a:cubicBezTo>
                  <a:cubicBezTo>
                    <a:pt x="268076" y="181785"/>
                    <a:pt x="271005" y="181795"/>
                    <a:pt x="273897" y="181815"/>
                  </a:cubicBezTo>
                  <a:cubicBezTo>
                    <a:pt x="274250" y="181836"/>
                    <a:pt x="274593" y="181847"/>
                    <a:pt x="274925" y="181847"/>
                  </a:cubicBezTo>
                  <a:cubicBezTo>
                    <a:pt x="280647" y="181847"/>
                    <a:pt x="283204" y="178642"/>
                    <a:pt x="282553" y="172273"/>
                  </a:cubicBezTo>
                  <a:lnTo>
                    <a:pt x="278274" y="8004"/>
                  </a:lnTo>
                  <a:cubicBezTo>
                    <a:pt x="278324" y="6676"/>
                    <a:pt x="278127" y="5398"/>
                    <a:pt x="277733" y="4168"/>
                  </a:cubicBezTo>
                  <a:cubicBezTo>
                    <a:pt x="277192" y="2840"/>
                    <a:pt x="276209" y="1758"/>
                    <a:pt x="274930" y="1168"/>
                  </a:cubicBezTo>
                  <a:cubicBezTo>
                    <a:pt x="273652" y="666"/>
                    <a:pt x="272332" y="376"/>
                    <a:pt x="271009" y="376"/>
                  </a:cubicBezTo>
                  <a:cubicBezTo>
                    <a:pt x="270906" y="376"/>
                    <a:pt x="270803" y="377"/>
                    <a:pt x="270700" y="381"/>
                  </a:cubicBezTo>
                  <a:cubicBezTo>
                    <a:pt x="261855" y="132"/>
                    <a:pt x="252872" y="1"/>
                    <a:pt x="243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35650" y="485500"/>
              <a:ext cx="7095825" cy="4754275"/>
            </a:xfrm>
            <a:custGeom>
              <a:avLst/>
              <a:gdLst/>
              <a:ahLst/>
              <a:cxnLst/>
              <a:rect l="l" t="t" r="r" b="b"/>
              <a:pathLst>
                <a:path w="283833" h="190171" extrusionOk="0">
                  <a:moveTo>
                    <a:pt x="242411" y="1016"/>
                  </a:moveTo>
                  <a:cubicBezTo>
                    <a:pt x="247697" y="1016"/>
                    <a:pt x="252981" y="1056"/>
                    <a:pt x="258258" y="1138"/>
                  </a:cubicBezTo>
                  <a:cubicBezTo>
                    <a:pt x="261405" y="1138"/>
                    <a:pt x="264553" y="1236"/>
                    <a:pt x="267750" y="1285"/>
                  </a:cubicBezTo>
                  <a:cubicBezTo>
                    <a:pt x="269275" y="1335"/>
                    <a:pt x="270947" y="1384"/>
                    <a:pt x="272471" y="1433"/>
                  </a:cubicBezTo>
                  <a:cubicBezTo>
                    <a:pt x="273947" y="1482"/>
                    <a:pt x="275373" y="1974"/>
                    <a:pt x="276554" y="2859"/>
                  </a:cubicBezTo>
                  <a:cubicBezTo>
                    <a:pt x="277095" y="3351"/>
                    <a:pt x="277537" y="3941"/>
                    <a:pt x="277832" y="4581"/>
                  </a:cubicBezTo>
                  <a:cubicBezTo>
                    <a:pt x="278127" y="5269"/>
                    <a:pt x="278324" y="5958"/>
                    <a:pt x="278373" y="6695"/>
                  </a:cubicBezTo>
                  <a:cubicBezTo>
                    <a:pt x="278472" y="7482"/>
                    <a:pt x="278521" y="8269"/>
                    <a:pt x="278472" y="9007"/>
                  </a:cubicBezTo>
                  <a:lnTo>
                    <a:pt x="278570" y="11417"/>
                  </a:lnTo>
                  <a:lnTo>
                    <a:pt x="278816" y="20909"/>
                  </a:lnTo>
                  <a:lnTo>
                    <a:pt x="279800" y="58878"/>
                  </a:lnTo>
                  <a:cubicBezTo>
                    <a:pt x="280095" y="71518"/>
                    <a:pt x="280439" y="84207"/>
                    <a:pt x="280882" y="96847"/>
                  </a:cubicBezTo>
                  <a:lnTo>
                    <a:pt x="281472" y="115880"/>
                  </a:lnTo>
                  <a:lnTo>
                    <a:pt x="281964" y="134865"/>
                  </a:lnTo>
                  <a:lnTo>
                    <a:pt x="282898" y="172834"/>
                  </a:lnTo>
                  <a:cubicBezTo>
                    <a:pt x="283046" y="174260"/>
                    <a:pt x="282996" y="175735"/>
                    <a:pt x="282701" y="177211"/>
                  </a:cubicBezTo>
                  <a:cubicBezTo>
                    <a:pt x="282406" y="178588"/>
                    <a:pt x="281619" y="179867"/>
                    <a:pt x="280439" y="180703"/>
                  </a:cubicBezTo>
                  <a:cubicBezTo>
                    <a:pt x="279209" y="181490"/>
                    <a:pt x="277832" y="181932"/>
                    <a:pt x="276357" y="181932"/>
                  </a:cubicBezTo>
                  <a:cubicBezTo>
                    <a:pt x="276111" y="181949"/>
                    <a:pt x="275865" y="181954"/>
                    <a:pt x="275619" y="181954"/>
                  </a:cubicBezTo>
                  <a:cubicBezTo>
                    <a:pt x="275127" y="181954"/>
                    <a:pt x="274635" y="181932"/>
                    <a:pt x="274144" y="181932"/>
                  </a:cubicBezTo>
                  <a:lnTo>
                    <a:pt x="271832" y="181932"/>
                  </a:lnTo>
                  <a:cubicBezTo>
                    <a:pt x="268807" y="181908"/>
                    <a:pt x="265783" y="181895"/>
                    <a:pt x="262758" y="181895"/>
                  </a:cubicBezTo>
                  <a:cubicBezTo>
                    <a:pt x="259733" y="181895"/>
                    <a:pt x="256708" y="181908"/>
                    <a:pt x="253684" y="181932"/>
                  </a:cubicBezTo>
                  <a:cubicBezTo>
                    <a:pt x="241585" y="181982"/>
                    <a:pt x="229437" y="182227"/>
                    <a:pt x="217338" y="182523"/>
                  </a:cubicBezTo>
                  <a:lnTo>
                    <a:pt x="144695" y="184244"/>
                  </a:lnTo>
                  <a:lnTo>
                    <a:pt x="72053" y="186064"/>
                  </a:lnTo>
                  <a:lnTo>
                    <a:pt x="63003" y="186310"/>
                  </a:lnTo>
                  <a:lnTo>
                    <a:pt x="53905" y="186654"/>
                  </a:lnTo>
                  <a:cubicBezTo>
                    <a:pt x="47855" y="186851"/>
                    <a:pt x="41806" y="187146"/>
                    <a:pt x="35756" y="187441"/>
                  </a:cubicBezTo>
                  <a:cubicBezTo>
                    <a:pt x="29707" y="187785"/>
                    <a:pt x="23657" y="188179"/>
                    <a:pt x="17608" y="188621"/>
                  </a:cubicBezTo>
                  <a:lnTo>
                    <a:pt x="13083" y="188965"/>
                  </a:lnTo>
                  <a:cubicBezTo>
                    <a:pt x="12808" y="188984"/>
                    <a:pt x="12532" y="188994"/>
                    <a:pt x="12255" y="188994"/>
                  </a:cubicBezTo>
                  <a:cubicBezTo>
                    <a:pt x="11094" y="188994"/>
                    <a:pt x="9926" y="188822"/>
                    <a:pt x="8853" y="188424"/>
                  </a:cubicBezTo>
                  <a:cubicBezTo>
                    <a:pt x="8214" y="188179"/>
                    <a:pt x="7624" y="187785"/>
                    <a:pt x="7181" y="187293"/>
                  </a:cubicBezTo>
                  <a:cubicBezTo>
                    <a:pt x="6689" y="186801"/>
                    <a:pt x="6296" y="186211"/>
                    <a:pt x="6050" y="185572"/>
                  </a:cubicBezTo>
                  <a:cubicBezTo>
                    <a:pt x="5607" y="184195"/>
                    <a:pt x="5411" y="182768"/>
                    <a:pt x="5509" y="181342"/>
                  </a:cubicBezTo>
                  <a:lnTo>
                    <a:pt x="5509" y="181293"/>
                  </a:lnTo>
                  <a:lnTo>
                    <a:pt x="1476" y="24549"/>
                  </a:lnTo>
                  <a:lnTo>
                    <a:pt x="1329" y="19630"/>
                  </a:lnTo>
                  <a:cubicBezTo>
                    <a:pt x="1132" y="18007"/>
                    <a:pt x="1181" y="16434"/>
                    <a:pt x="1427" y="14860"/>
                  </a:cubicBezTo>
                  <a:cubicBezTo>
                    <a:pt x="1673" y="13335"/>
                    <a:pt x="2361" y="11958"/>
                    <a:pt x="3394" y="10827"/>
                  </a:cubicBezTo>
                  <a:cubicBezTo>
                    <a:pt x="4525" y="9794"/>
                    <a:pt x="5903" y="9056"/>
                    <a:pt x="7427" y="8761"/>
                  </a:cubicBezTo>
                  <a:cubicBezTo>
                    <a:pt x="8214" y="8564"/>
                    <a:pt x="9001" y="8466"/>
                    <a:pt x="9788" y="8417"/>
                  </a:cubicBezTo>
                  <a:lnTo>
                    <a:pt x="12247" y="8220"/>
                  </a:lnTo>
                  <a:lnTo>
                    <a:pt x="17116" y="7876"/>
                  </a:lnTo>
                  <a:lnTo>
                    <a:pt x="26903" y="7286"/>
                  </a:lnTo>
                  <a:cubicBezTo>
                    <a:pt x="33396" y="6892"/>
                    <a:pt x="39937" y="6499"/>
                    <a:pt x="46429" y="6204"/>
                  </a:cubicBezTo>
                  <a:lnTo>
                    <a:pt x="56216" y="5810"/>
                  </a:lnTo>
                  <a:cubicBezTo>
                    <a:pt x="59511" y="5712"/>
                    <a:pt x="62757" y="5564"/>
                    <a:pt x="66053" y="5515"/>
                  </a:cubicBezTo>
                  <a:lnTo>
                    <a:pt x="105202" y="4777"/>
                  </a:lnTo>
                  <a:cubicBezTo>
                    <a:pt x="109563" y="4745"/>
                    <a:pt x="113918" y="4723"/>
                    <a:pt x="118272" y="4723"/>
                  </a:cubicBezTo>
                  <a:cubicBezTo>
                    <a:pt x="126979" y="4723"/>
                    <a:pt x="135679" y="4810"/>
                    <a:pt x="144400" y="5072"/>
                  </a:cubicBezTo>
                  <a:lnTo>
                    <a:pt x="144449" y="5072"/>
                  </a:lnTo>
                  <a:cubicBezTo>
                    <a:pt x="169729" y="3105"/>
                    <a:pt x="195009" y="1777"/>
                    <a:pt x="220289" y="1236"/>
                  </a:cubicBezTo>
                  <a:cubicBezTo>
                    <a:pt x="227653" y="1093"/>
                    <a:pt x="235033" y="1016"/>
                    <a:pt x="242411" y="1016"/>
                  </a:cubicBezTo>
                  <a:close/>
                  <a:moveTo>
                    <a:pt x="244302" y="0"/>
                  </a:moveTo>
                  <a:cubicBezTo>
                    <a:pt x="236284" y="0"/>
                    <a:pt x="228272" y="97"/>
                    <a:pt x="220240" y="253"/>
                  </a:cubicBezTo>
                  <a:cubicBezTo>
                    <a:pt x="194911" y="744"/>
                    <a:pt x="169631" y="2121"/>
                    <a:pt x="144400" y="4138"/>
                  </a:cubicBezTo>
                  <a:cubicBezTo>
                    <a:pt x="133974" y="3823"/>
                    <a:pt x="123515" y="3729"/>
                    <a:pt x="113076" y="3729"/>
                  </a:cubicBezTo>
                  <a:cubicBezTo>
                    <a:pt x="110466" y="3729"/>
                    <a:pt x="107858" y="3735"/>
                    <a:pt x="105251" y="3745"/>
                  </a:cubicBezTo>
                  <a:lnTo>
                    <a:pt x="66053" y="4433"/>
                  </a:lnTo>
                  <a:cubicBezTo>
                    <a:pt x="62807" y="4482"/>
                    <a:pt x="59511" y="4630"/>
                    <a:pt x="56265" y="4728"/>
                  </a:cubicBezTo>
                  <a:lnTo>
                    <a:pt x="46478" y="5122"/>
                  </a:lnTo>
                  <a:cubicBezTo>
                    <a:pt x="39937" y="5417"/>
                    <a:pt x="33396" y="5761"/>
                    <a:pt x="26854" y="6154"/>
                  </a:cubicBezTo>
                  <a:lnTo>
                    <a:pt x="17116" y="6745"/>
                  </a:lnTo>
                  <a:lnTo>
                    <a:pt x="12198" y="7089"/>
                  </a:lnTo>
                  <a:lnTo>
                    <a:pt x="9739" y="7286"/>
                  </a:lnTo>
                  <a:cubicBezTo>
                    <a:pt x="8853" y="7335"/>
                    <a:pt x="8017" y="7482"/>
                    <a:pt x="7230" y="7630"/>
                  </a:cubicBezTo>
                  <a:cubicBezTo>
                    <a:pt x="5509" y="7974"/>
                    <a:pt x="3935" y="8810"/>
                    <a:pt x="2656" y="10040"/>
                  </a:cubicBezTo>
                  <a:cubicBezTo>
                    <a:pt x="1427" y="11269"/>
                    <a:pt x="591" y="12892"/>
                    <a:pt x="345" y="14663"/>
                  </a:cubicBezTo>
                  <a:cubicBezTo>
                    <a:pt x="50" y="16286"/>
                    <a:pt x="1" y="18007"/>
                    <a:pt x="197" y="19680"/>
                  </a:cubicBezTo>
                  <a:lnTo>
                    <a:pt x="345" y="24598"/>
                  </a:lnTo>
                  <a:lnTo>
                    <a:pt x="4426" y="181308"/>
                  </a:lnTo>
                  <a:lnTo>
                    <a:pt x="4426" y="181308"/>
                  </a:lnTo>
                  <a:cubicBezTo>
                    <a:pt x="4330" y="182877"/>
                    <a:pt x="4527" y="184495"/>
                    <a:pt x="5066" y="186014"/>
                  </a:cubicBezTo>
                  <a:cubicBezTo>
                    <a:pt x="5362" y="186801"/>
                    <a:pt x="5804" y="187539"/>
                    <a:pt x="6394" y="188129"/>
                  </a:cubicBezTo>
                  <a:cubicBezTo>
                    <a:pt x="6985" y="188720"/>
                    <a:pt x="7673" y="189211"/>
                    <a:pt x="8460" y="189506"/>
                  </a:cubicBezTo>
                  <a:cubicBezTo>
                    <a:pt x="9734" y="189958"/>
                    <a:pt x="11042" y="190170"/>
                    <a:pt x="12385" y="190170"/>
                  </a:cubicBezTo>
                  <a:cubicBezTo>
                    <a:pt x="12649" y="190170"/>
                    <a:pt x="12915" y="190162"/>
                    <a:pt x="13182" y="190146"/>
                  </a:cubicBezTo>
                  <a:lnTo>
                    <a:pt x="17706" y="189802"/>
                  </a:lnTo>
                  <a:cubicBezTo>
                    <a:pt x="23756" y="189359"/>
                    <a:pt x="29805" y="188965"/>
                    <a:pt x="35855" y="188621"/>
                  </a:cubicBezTo>
                  <a:cubicBezTo>
                    <a:pt x="41855" y="188326"/>
                    <a:pt x="47904" y="188031"/>
                    <a:pt x="53954" y="187785"/>
                  </a:cubicBezTo>
                  <a:lnTo>
                    <a:pt x="63053" y="187490"/>
                  </a:lnTo>
                  <a:lnTo>
                    <a:pt x="72102" y="187244"/>
                  </a:lnTo>
                  <a:lnTo>
                    <a:pt x="144745" y="185326"/>
                  </a:lnTo>
                  <a:lnTo>
                    <a:pt x="217387" y="183555"/>
                  </a:lnTo>
                  <a:cubicBezTo>
                    <a:pt x="229486" y="183260"/>
                    <a:pt x="241585" y="182965"/>
                    <a:pt x="253684" y="182867"/>
                  </a:cubicBezTo>
                  <a:cubicBezTo>
                    <a:pt x="259733" y="182818"/>
                    <a:pt x="265783" y="182818"/>
                    <a:pt x="271881" y="182818"/>
                  </a:cubicBezTo>
                  <a:lnTo>
                    <a:pt x="274144" y="182818"/>
                  </a:lnTo>
                  <a:cubicBezTo>
                    <a:pt x="274635" y="182818"/>
                    <a:pt x="275149" y="182839"/>
                    <a:pt x="275655" y="182839"/>
                  </a:cubicBezTo>
                  <a:cubicBezTo>
                    <a:pt x="275909" y="182839"/>
                    <a:pt x="276160" y="182834"/>
                    <a:pt x="276406" y="182818"/>
                  </a:cubicBezTo>
                  <a:cubicBezTo>
                    <a:pt x="278029" y="182768"/>
                    <a:pt x="279554" y="182277"/>
                    <a:pt x="280882" y="181391"/>
                  </a:cubicBezTo>
                  <a:cubicBezTo>
                    <a:pt x="282210" y="180457"/>
                    <a:pt x="283095" y="179031"/>
                    <a:pt x="283439" y="177457"/>
                  </a:cubicBezTo>
                  <a:cubicBezTo>
                    <a:pt x="283734" y="175932"/>
                    <a:pt x="283833" y="174358"/>
                    <a:pt x="283636" y="172784"/>
                  </a:cubicBezTo>
                  <a:lnTo>
                    <a:pt x="282603" y="134865"/>
                  </a:lnTo>
                  <a:lnTo>
                    <a:pt x="282111" y="115880"/>
                  </a:lnTo>
                  <a:lnTo>
                    <a:pt x="281669" y="96896"/>
                  </a:lnTo>
                  <a:cubicBezTo>
                    <a:pt x="281423" y="84207"/>
                    <a:pt x="281128" y="71567"/>
                    <a:pt x="280832" y="58927"/>
                  </a:cubicBezTo>
                  <a:lnTo>
                    <a:pt x="279849" y="20958"/>
                  </a:lnTo>
                  <a:lnTo>
                    <a:pt x="279603" y="11466"/>
                  </a:lnTo>
                  <a:lnTo>
                    <a:pt x="279504" y="9105"/>
                  </a:lnTo>
                  <a:cubicBezTo>
                    <a:pt x="279554" y="8269"/>
                    <a:pt x="279504" y="7433"/>
                    <a:pt x="279406" y="6646"/>
                  </a:cubicBezTo>
                  <a:cubicBezTo>
                    <a:pt x="279308" y="5761"/>
                    <a:pt x="279111" y="4974"/>
                    <a:pt x="278767" y="4187"/>
                  </a:cubicBezTo>
                  <a:cubicBezTo>
                    <a:pt x="278373" y="3400"/>
                    <a:pt x="277881" y="2663"/>
                    <a:pt x="277242" y="2121"/>
                  </a:cubicBezTo>
                  <a:cubicBezTo>
                    <a:pt x="276898" y="1826"/>
                    <a:pt x="276554" y="1580"/>
                    <a:pt x="276160" y="1384"/>
                  </a:cubicBezTo>
                  <a:cubicBezTo>
                    <a:pt x="275767" y="1187"/>
                    <a:pt x="275373" y="990"/>
                    <a:pt x="274980" y="892"/>
                  </a:cubicBezTo>
                  <a:cubicBezTo>
                    <a:pt x="274193" y="646"/>
                    <a:pt x="273357" y="498"/>
                    <a:pt x="272521" y="449"/>
                  </a:cubicBezTo>
                  <a:cubicBezTo>
                    <a:pt x="270848" y="351"/>
                    <a:pt x="269324" y="351"/>
                    <a:pt x="267750" y="302"/>
                  </a:cubicBezTo>
                  <a:cubicBezTo>
                    <a:pt x="264602" y="203"/>
                    <a:pt x="261405" y="154"/>
                    <a:pt x="258258" y="105"/>
                  </a:cubicBezTo>
                  <a:cubicBezTo>
                    <a:pt x="253601" y="33"/>
                    <a:pt x="248950" y="0"/>
                    <a:pt x="244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94275" y="5046100"/>
              <a:ext cx="209050" cy="144325"/>
            </a:xfrm>
            <a:custGeom>
              <a:avLst/>
              <a:gdLst/>
              <a:ahLst/>
              <a:cxnLst/>
              <a:rect l="l" t="t" r="r" b="b"/>
              <a:pathLst>
                <a:path w="8362" h="5773" extrusionOk="0">
                  <a:moveTo>
                    <a:pt x="443" y="0"/>
                  </a:moveTo>
                  <a:cubicBezTo>
                    <a:pt x="197" y="49"/>
                    <a:pt x="0" y="246"/>
                    <a:pt x="0" y="492"/>
                  </a:cubicBezTo>
                  <a:cubicBezTo>
                    <a:pt x="0" y="935"/>
                    <a:pt x="99" y="1377"/>
                    <a:pt x="246" y="1820"/>
                  </a:cubicBezTo>
                  <a:cubicBezTo>
                    <a:pt x="344" y="2017"/>
                    <a:pt x="443" y="2213"/>
                    <a:pt x="541" y="2410"/>
                  </a:cubicBezTo>
                  <a:cubicBezTo>
                    <a:pt x="640" y="2607"/>
                    <a:pt x="689" y="2804"/>
                    <a:pt x="935" y="2951"/>
                  </a:cubicBezTo>
                  <a:cubicBezTo>
                    <a:pt x="1033" y="2951"/>
                    <a:pt x="1131" y="3049"/>
                    <a:pt x="1181" y="3148"/>
                  </a:cubicBezTo>
                  <a:cubicBezTo>
                    <a:pt x="1230" y="3246"/>
                    <a:pt x="1328" y="3345"/>
                    <a:pt x="1377" y="3443"/>
                  </a:cubicBezTo>
                  <a:cubicBezTo>
                    <a:pt x="1426" y="3640"/>
                    <a:pt x="1574" y="3836"/>
                    <a:pt x="1672" y="4033"/>
                  </a:cubicBezTo>
                  <a:cubicBezTo>
                    <a:pt x="1967" y="4377"/>
                    <a:pt x="2312" y="4673"/>
                    <a:pt x="2705" y="4918"/>
                  </a:cubicBezTo>
                  <a:cubicBezTo>
                    <a:pt x="3492" y="5361"/>
                    <a:pt x="4328" y="5656"/>
                    <a:pt x="5214" y="5755"/>
                  </a:cubicBezTo>
                  <a:cubicBezTo>
                    <a:pt x="5435" y="5767"/>
                    <a:pt x="5653" y="5773"/>
                    <a:pt x="5869" y="5773"/>
                  </a:cubicBezTo>
                  <a:cubicBezTo>
                    <a:pt x="6517" y="5773"/>
                    <a:pt x="7144" y="5718"/>
                    <a:pt x="7771" y="5607"/>
                  </a:cubicBezTo>
                  <a:cubicBezTo>
                    <a:pt x="8361" y="5509"/>
                    <a:pt x="8263" y="4673"/>
                    <a:pt x="7673" y="4673"/>
                  </a:cubicBezTo>
                  <a:cubicBezTo>
                    <a:pt x="6886" y="4673"/>
                    <a:pt x="6148" y="4623"/>
                    <a:pt x="5361" y="4574"/>
                  </a:cubicBezTo>
                  <a:cubicBezTo>
                    <a:pt x="4623" y="4525"/>
                    <a:pt x="3886" y="4328"/>
                    <a:pt x="3246" y="4033"/>
                  </a:cubicBezTo>
                  <a:cubicBezTo>
                    <a:pt x="2902" y="3836"/>
                    <a:pt x="2607" y="3640"/>
                    <a:pt x="2361" y="3394"/>
                  </a:cubicBezTo>
                  <a:cubicBezTo>
                    <a:pt x="2164" y="3295"/>
                    <a:pt x="2017" y="3148"/>
                    <a:pt x="1918" y="3049"/>
                  </a:cubicBezTo>
                  <a:cubicBezTo>
                    <a:pt x="1820" y="2951"/>
                    <a:pt x="1771" y="2902"/>
                    <a:pt x="1722" y="2804"/>
                  </a:cubicBezTo>
                  <a:cubicBezTo>
                    <a:pt x="1623" y="2754"/>
                    <a:pt x="1623" y="2607"/>
                    <a:pt x="1623" y="2508"/>
                  </a:cubicBezTo>
                  <a:cubicBezTo>
                    <a:pt x="1672" y="2263"/>
                    <a:pt x="1525" y="2164"/>
                    <a:pt x="1476" y="1967"/>
                  </a:cubicBezTo>
                  <a:cubicBezTo>
                    <a:pt x="1426" y="1820"/>
                    <a:pt x="1328" y="1623"/>
                    <a:pt x="1279" y="1426"/>
                  </a:cubicBezTo>
                  <a:cubicBezTo>
                    <a:pt x="1131" y="1082"/>
                    <a:pt x="1033" y="738"/>
                    <a:pt x="935" y="394"/>
                  </a:cubicBezTo>
                  <a:lnTo>
                    <a:pt x="935" y="344"/>
                  </a:lnTo>
                  <a:cubicBezTo>
                    <a:pt x="836" y="148"/>
                    <a:pt x="640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32800" y="495500"/>
              <a:ext cx="6911925" cy="4630250"/>
            </a:xfrm>
            <a:custGeom>
              <a:avLst/>
              <a:gdLst/>
              <a:ahLst/>
              <a:cxnLst/>
              <a:rect l="l" t="t" r="r" b="b"/>
              <a:pathLst>
                <a:path w="276477" h="185210" extrusionOk="0">
                  <a:moveTo>
                    <a:pt x="265290" y="0"/>
                  </a:moveTo>
                  <a:lnTo>
                    <a:pt x="265290" y="0"/>
                  </a:lnTo>
                  <a:cubicBezTo>
                    <a:pt x="266520" y="541"/>
                    <a:pt x="267503" y="1623"/>
                    <a:pt x="267995" y="2902"/>
                  </a:cubicBezTo>
                  <a:cubicBezTo>
                    <a:pt x="268438" y="4131"/>
                    <a:pt x="268635" y="5361"/>
                    <a:pt x="268585" y="6640"/>
                  </a:cubicBezTo>
                  <a:lnTo>
                    <a:pt x="272766" y="167024"/>
                  </a:lnTo>
                  <a:cubicBezTo>
                    <a:pt x="273373" y="173285"/>
                    <a:pt x="270874" y="176394"/>
                    <a:pt x="265224" y="176394"/>
                  </a:cubicBezTo>
                  <a:cubicBezTo>
                    <a:pt x="264927" y="176394"/>
                    <a:pt x="264621" y="176385"/>
                    <a:pt x="264307" y="176368"/>
                  </a:cubicBezTo>
                  <a:cubicBezTo>
                    <a:pt x="260701" y="176331"/>
                    <a:pt x="257034" y="176312"/>
                    <a:pt x="253307" y="176312"/>
                  </a:cubicBezTo>
                  <a:cubicBezTo>
                    <a:pt x="242442" y="176312"/>
                    <a:pt x="231058" y="176469"/>
                    <a:pt x="219157" y="176762"/>
                  </a:cubicBezTo>
                  <a:cubicBezTo>
                    <a:pt x="195402" y="177303"/>
                    <a:pt x="169630" y="178335"/>
                    <a:pt x="141793" y="179959"/>
                  </a:cubicBezTo>
                  <a:lnTo>
                    <a:pt x="141154" y="179959"/>
                  </a:lnTo>
                  <a:cubicBezTo>
                    <a:pt x="130418" y="179709"/>
                    <a:pt x="119788" y="179583"/>
                    <a:pt x="109270" y="179583"/>
                  </a:cubicBezTo>
                  <a:cubicBezTo>
                    <a:pt x="94876" y="179583"/>
                    <a:pt x="80694" y="179820"/>
                    <a:pt x="66741" y="180303"/>
                  </a:cubicBezTo>
                  <a:cubicBezTo>
                    <a:pt x="64872" y="180352"/>
                    <a:pt x="63003" y="180401"/>
                    <a:pt x="61134" y="180500"/>
                  </a:cubicBezTo>
                  <a:cubicBezTo>
                    <a:pt x="46723" y="180991"/>
                    <a:pt x="32608" y="181778"/>
                    <a:pt x="18689" y="182811"/>
                  </a:cubicBezTo>
                  <a:cubicBezTo>
                    <a:pt x="18278" y="182843"/>
                    <a:pt x="17883" y="182859"/>
                    <a:pt x="17503" y="182859"/>
                  </a:cubicBezTo>
                  <a:cubicBezTo>
                    <a:pt x="12564" y="182859"/>
                    <a:pt x="10248" y="180187"/>
                    <a:pt x="10476" y="174844"/>
                  </a:cubicBezTo>
                  <a:lnTo>
                    <a:pt x="6394" y="17066"/>
                  </a:lnTo>
                  <a:cubicBezTo>
                    <a:pt x="6295" y="16181"/>
                    <a:pt x="6295" y="15345"/>
                    <a:pt x="6295" y="14460"/>
                  </a:cubicBezTo>
                  <a:cubicBezTo>
                    <a:pt x="6394" y="11607"/>
                    <a:pt x="7230" y="9394"/>
                    <a:pt x="8755" y="7918"/>
                  </a:cubicBezTo>
                  <a:lnTo>
                    <a:pt x="8755" y="7918"/>
                  </a:lnTo>
                  <a:cubicBezTo>
                    <a:pt x="2656" y="8509"/>
                    <a:pt x="0" y="12345"/>
                    <a:pt x="639" y="19378"/>
                  </a:cubicBezTo>
                  <a:lnTo>
                    <a:pt x="4722" y="177155"/>
                  </a:lnTo>
                  <a:cubicBezTo>
                    <a:pt x="4492" y="182538"/>
                    <a:pt x="6887" y="185210"/>
                    <a:pt x="11908" y="185210"/>
                  </a:cubicBezTo>
                  <a:cubicBezTo>
                    <a:pt x="12255" y="185210"/>
                    <a:pt x="12613" y="185197"/>
                    <a:pt x="12984" y="185172"/>
                  </a:cubicBezTo>
                  <a:cubicBezTo>
                    <a:pt x="28673" y="183991"/>
                    <a:pt x="44707" y="183155"/>
                    <a:pt x="60986" y="182614"/>
                  </a:cubicBezTo>
                  <a:cubicBezTo>
                    <a:pt x="62855" y="182516"/>
                    <a:pt x="64724" y="182467"/>
                    <a:pt x="66593" y="182418"/>
                  </a:cubicBezTo>
                  <a:cubicBezTo>
                    <a:pt x="84886" y="181786"/>
                    <a:pt x="103684" y="181491"/>
                    <a:pt x="122967" y="181491"/>
                  </a:cubicBezTo>
                  <a:cubicBezTo>
                    <a:pt x="129192" y="181491"/>
                    <a:pt x="135468" y="181522"/>
                    <a:pt x="141793" y="181582"/>
                  </a:cubicBezTo>
                  <a:cubicBezTo>
                    <a:pt x="190825" y="179458"/>
                    <a:pt x="226732" y="178407"/>
                    <a:pt x="249536" y="178407"/>
                  </a:cubicBezTo>
                  <a:cubicBezTo>
                    <a:pt x="256834" y="178407"/>
                    <a:pt x="262790" y="178514"/>
                    <a:pt x="267405" y="178729"/>
                  </a:cubicBezTo>
                  <a:cubicBezTo>
                    <a:pt x="267677" y="178744"/>
                    <a:pt x="267942" y="178751"/>
                    <a:pt x="268201" y="178751"/>
                  </a:cubicBezTo>
                  <a:cubicBezTo>
                    <a:pt x="273936" y="178751"/>
                    <a:pt x="276476" y="175102"/>
                    <a:pt x="275864" y="167761"/>
                  </a:cubicBezTo>
                  <a:lnTo>
                    <a:pt x="271733" y="7377"/>
                  </a:lnTo>
                  <a:cubicBezTo>
                    <a:pt x="271782" y="3836"/>
                    <a:pt x="270553" y="1574"/>
                    <a:pt x="268044" y="541"/>
                  </a:cubicBezTo>
                  <a:cubicBezTo>
                    <a:pt x="267159" y="246"/>
                    <a:pt x="266225" y="49"/>
                    <a:pt x="265290" y="0"/>
                  </a:cubicBezTo>
                  <a:close/>
                </a:path>
              </a:pathLst>
            </a:custGeom>
            <a:solidFill>
              <a:srgbClr val="E8E4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175" y="465975"/>
              <a:ext cx="6676875" cy="4600975"/>
            </a:xfrm>
            <a:custGeom>
              <a:avLst/>
              <a:gdLst/>
              <a:ahLst/>
              <a:cxnLst/>
              <a:rect l="l" t="t" r="r" b="b"/>
              <a:pathLst>
                <a:path w="267075" h="184039" extrusionOk="0">
                  <a:moveTo>
                    <a:pt x="227141" y="1"/>
                  </a:moveTo>
                  <a:cubicBezTo>
                    <a:pt x="222425" y="1"/>
                    <a:pt x="217666" y="34"/>
                    <a:pt x="212862" y="99"/>
                  </a:cubicBezTo>
                  <a:cubicBezTo>
                    <a:pt x="186845" y="443"/>
                    <a:pt x="159548" y="1771"/>
                    <a:pt x="130924" y="4034"/>
                  </a:cubicBezTo>
                  <a:lnTo>
                    <a:pt x="135498" y="181090"/>
                  </a:lnTo>
                  <a:cubicBezTo>
                    <a:pt x="163384" y="179516"/>
                    <a:pt x="189156" y="178434"/>
                    <a:pt x="212862" y="177893"/>
                  </a:cubicBezTo>
                  <a:cubicBezTo>
                    <a:pt x="225583" y="177619"/>
                    <a:pt x="237712" y="177470"/>
                    <a:pt x="249249" y="177470"/>
                  </a:cubicBezTo>
                  <a:cubicBezTo>
                    <a:pt x="252209" y="177470"/>
                    <a:pt x="255130" y="177480"/>
                    <a:pt x="258012" y="177500"/>
                  </a:cubicBezTo>
                  <a:cubicBezTo>
                    <a:pt x="258362" y="177522"/>
                    <a:pt x="258701" y="177533"/>
                    <a:pt x="259029" y="177533"/>
                  </a:cubicBezTo>
                  <a:cubicBezTo>
                    <a:pt x="264608" y="177533"/>
                    <a:pt x="267075" y="174379"/>
                    <a:pt x="266471" y="168155"/>
                  </a:cubicBezTo>
                  <a:lnTo>
                    <a:pt x="262290" y="7821"/>
                  </a:lnTo>
                  <a:cubicBezTo>
                    <a:pt x="262340" y="6542"/>
                    <a:pt x="262143" y="5312"/>
                    <a:pt x="261749" y="4132"/>
                  </a:cubicBezTo>
                  <a:cubicBezTo>
                    <a:pt x="261258" y="2804"/>
                    <a:pt x="260274" y="1771"/>
                    <a:pt x="258995" y="1181"/>
                  </a:cubicBezTo>
                  <a:cubicBezTo>
                    <a:pt x="257822" y="640"/>
                    <a:pt x="256525" y="388"/>
                    <a:pt x="255256" y="388"/>
                  </a:cubicBezTo>
                  <a:cubicBezTo>
                    <a:pt x="255141" y="388"/>
                    <a:pt x="255027" y="390"/>
                    <a:pt x="254913" y="394"/>
                  </a:cubicBezTo>
                  <a:cubicBezTo>
                    <a:pt x="245831" y="132"/>
                    <a:pt x="236573" y="1"/>
                    <a:pt x="227141" y="1"/>
                  </a:cubicBezTo>
                  <a:close/>
                  <a:moveTo>
                    <a:pt x="94638" y="3480"/>
                  </a:moveTo>
                  <a:cubicBezTo>
                    <a:pt x="83278" y="3480"/>
                    <a:pt x="71879" y="3652"/>
                    <a:pt x="60446" y="3985"/>
                  </a:cubicBezTo>
                  <a:cubicBezTo>
                    <a:pt x="43232" y="4526"/>
                    <a:pt x="25920" y="5460"/>
                    <a:pt x="8558" y="6788"/>
                  </a:cubicBezTo>
                  <a:lnTo>
                    <a:pt x="8509" y="6739"/>
                  </a:lnTo>
                  <a:cubicBezTo>
                    <a:pt x="5902" y="6935"/>
                    <a:pt x="3886" y="7722"/>
                    <a:pt x="2460" y="9099"/>
                  </a:cubicBezTo>
                  <a:cubicBezTo>
                    <a:pt x="935" y="10624"/>
                    <a:pt x="99" y="12788"/>
                    <a:pt x="0" y="15641"/>
                  </a:cubicBezTo>
                  <a:cubicBezTo>
                    <a:pt x="0" y="16526"/>
                    <a:pt x="50" y="17362"/>
                    <a:pt x="99" y="18247"/>
                  </a:cubicBezTo>
                  <a:lnTo>
                    <a:pt x="4181" y="176025"/>
                  </a:lnTo>
                  <a:cubicBezTo>
                    <a:pt x="3952" y="181328"/>
                    <a:pt x="6316" y="184039"/>
                    <a:pt x="11233" y="184039"/>
                  </a:cubicBezTo>
                  <a:cubicBezTo>
                    <a:pt x="11605" y="184039"/>
                    <a:pt x="11993" y="184023"/>
                    <a:pt x="12394" y="183992"/>
                  </a:cubicBezTo>
                  <a:cubicBezTo>
                    <a:pt x="26313" y="182959"/>
                    <a:pt x="40478" y="182172"/>
                    <a:pt x="54839" y="181681"/>
                  </a:cubicBezTo>
                  <a:cubicBezTo>
                    <a:pt x="56708" y="181582"/>
                    <a:pt x="58577" y="181533"/>
                    <a:pt x="60446" y="181484"/>
                  </a:cubicBezTo>
                  <a:cubicBezTo>
                    <a:pt x="74427" y="181001"/>
                    <a:pt x="88605" y="180764"/>
                    <a:pt x="103000" y="180764"/>
                  </a:cubicBezTo>
                  <a:cubicBezTo>
                    <a:pt x="113518" y="180764"/>
                    <a:pt x="124152" y="180890"/>
                    <a:pt x="134908" y="181140"/>
                  </a:cubicBezTo>
                  <a:lnTo>
                    <a:pt x="135498" y="181140"/>
                  </a:lnTo>
                  <a:lnTo>
                    <a:pt x="130924" y="4083"/>
                  </a:lnTo>
                  <a:cubicBezTo>
                    <a:pt x="118879" y="3676"/>
                    <a:pt x="106781" y="3480"/>
                    <a:pt x="94638" y="3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5250" y="447550"/>
              <a:ext cx="6911375" cy="4686725"/>
            </a:xfrm>
            <a:custGeom>
              <a:avLst/>
              <a:gdLst/>
              <a:ahLst/>
              <a:cxnLst/>
              <a:rect l="l" t="t" r="r" b="b"/>
              <a:pathLst>
                <a:path w="276455" h="187469" extrusionOk="0">
                  <a:moveTo>
                    <a:pt x="241308" y="1537"/>
                  </a:moveTo>
                  <a:cubicBezTo>
                    <a:pt x="243982" y="1537"/>
                    <a:pt x="246650" y="1549"/>
                    <a:pt x="249306" y="1574"/>
                  </a:cubicBezTo>
                  <a:lnTo>
                    <a:pt x="257274" y="1672"/>
                  </a:lnTo>
                  <a:lnTo>
                    <a:pt x="261307" y="1721"/>
                  </a:lnTo>
                  <a:cubicBezTo>
                    <a:pt x="261414" y="1717"/>
                    <a:pt x="261521" y="1715"/>
                    <a:pt x="261628" y="1715"/>
                  </a:cubicBezTo>
                  <a:cubicBezTo>
                    <a:pt x="262792" y="1715"/>
                    <a:pt x="263914" y="1959"/>
                    <a:pt x="264995" y="2410"/>
                  </a:cubicBezTo>
                  <a:lnTo>
                    <a:pt x="265143" y="2410"/>
                  </a:lnTo>
                  <a:cubicBezTo>
                    <a:pt x="265273" y="2414"/>
                    <a:pt x="265403" y="2421"/>
                    <a:pt x="265531" y="2432"/>
                  </a:cubicBezTo>
                  <a:lnTo>
                    <a:pt x="265531" y="2432"/>
                  </a:lnTo>
                  <a:cubicBezTo>
                    <a:pt x="266099" y="2778"/>
                    <a:pt x="266577" y="3197"/>
                    <a:pt x="266963" y="3738"/>
                  </a:cubicBezTo>
                  <a:cubicBezTo>
                    <a:pt x="267455" y="4426"/>
                    <a:pt x="267799" y="5164"/>
                    <a:pt x="267946" y="6000"/>
                  </a:cubicBezTo>
                  <a:cubicBezTo>
                    <a:pt x="268143" y="6836"/>
                    <a:pt x="268241" y="7672"/>
                    <a:pt x="268192" y="8558"/>
                  </a:cubicBezTo>
                  <a:lnTo>
                    <a:pt x="268291" y="11164"/>
                  </a:lnTo>
                  <a:lnTo>
                    <a:pt x="268586" y="21689"/>
                  </a:lnTo>
                  <a:lnTo>
                    <a:pt x="269127" y="42740"/>
                  </a:lnTo>
                  <a:lnTo>
                    <a:pt x="270258" y="84790"/>
                  </a:lnTo>
                  <a:lnTo>
                    <a:pt x="272373" y="169040"/>
                  </a:lnTo>
                  <a:cubicBezTo>
                    <a:pt x="272520" y="170466"/>
                    <a:pt x="272471" y="171892"/>
                    <a:pt x="272225" y="173270"/>
                  </a:cubicBezTo>
                  <a:cubicBezTo>
                    <a:pt x="271979" y="174647"/>
                    <a:pt x="271242" y="175876"/>
                    <a:pt x="270160" y="176762"/>
                  </a:cubicBezTo>
                  <a:cubicBezTo>
                    <a:pt x="269028" y="177548"/>
                    <a:pt x="267700" y="178040"/>
                    <a:pt x="266274" y="178089"/>
                  </a:cubicBezTo>
                  <a:cubicBezTo>
                    <a:pt x="265930" y="178114"/>
                    <a:pt x="265573" y="178126"/>
                    <a:pt x="265217" y="178126"/>
                  </a:cubicBezTo>
                  <a:cubicBezTo>
                    <a:pt x="264860" y="178126"/>
                    <a:pt x="264504" y="178114"/>
                    <a:pt x="264159" y="178089"/>
                  </a:cubicBezTo>
                  <a:lnTo>
                    <a:pt x="261995" y="178089"/>
                  </a:lnTo>
                  <a:cubicBezTo>
                    <a:pt x="259118" y="178065"/>
                    <a:pt x="256253" y="178053"/>
                    <a:pt x="253388" y="178053"/>
                  </a:cubicBezTo>
                  <a:cubicBezTo>
                    <a:pt x="250524" y="178053"/>
                    <a:pt x="247659" y="178065"/>
                    <a:pt x="244781" y="178089"/>
                  </a:cubicBezTo>
                  <a:cubicBezTo>
                    <a:pt x="233322" y="178188"/>
                    <a:pt x="221813" y="178434"/>
                    <a:pt x="210354" y="178729"/>
                  </a:cubicBezTo>
                  <a:cubicBezTo>
                    <a:pt x="198894" y="179024"/>
                    <a:pt x="187435" y="179417"/>
                    <a:pt x="175975" y="179860"/>
                  </a:cubicBezTo>
                  <a:cubicBezTo>
                    <a:pt x="164695" y="180296"/>
                    <a:pt x="153368" y="180827"/>
                    <a:pt x="142133" y="181406"/>
                  </a:cubicBezTo>
                  <a:lnTo>
                    <a:pt x="142133" y="181406"/>
                  </a:lnTo>
                  <a:cubicBezTo>
                    <a:pt x="141983" y="166808"/>
                    <a:pt x="141643" y="152210"/>
                    <a:pt x="141351" y="137612"/>
                  </a:cubicBezTo>
                  <a:lnTo>
                    <a:pt x="140269" y="93348"/>
                  </a:lnTo>
                  <a:lnTo>
                    <a:pt x="139039" y="49084"/>
                  </a:lnTo>
                  <a:cubicBezTo>
                    <a:pt x="138601" y="34484"/>
                    <a:pt x="138163" y="19883"/>
                    <a:pt x="137630" y="5283"/>
                  </a:cubicBezTo>
                  <a:lnTo>
                    <a:pt x="137630" y="5283"/>
                  </a:lnTo>
                  <a:cubicBezTo>
                    <a:pt x="148118" y="4556"/>
                    <a:pt x="158653" y="3878"/>
                    <a:pt x="169188" y="3344"/>
                  </a:cubicBezTo>
                  <a:cubicBezTo>
                    <a:pt x="179861" y="2853"/>
                    <a:pt x="190533" y="2361"/>
                    <a:pt x="201206" y="2066"/>
                  </a:cubicBezTo>
                  <a:cubicBezTo>
                    <a:pt x="211928" y="1820"/>
                    <a:pt x="222600" y="1574"/>
                    <a:pt x="233273" y="1574"/>
                  </a:cubicBezTo>
                  <a:cubicBezTo>
                    <a:pt x="235953" y="1549"/>
                    <a:pt x="238634" y="1537"/>
                    <a:pt x="241308" y="1537"/>
                  </a:cubicBezTo>
                  <a:close/>
                  <a:moveTo>
                    <a:pt x="266866" y="2671"/>
                  </a:moveTo>
                  <a:cubicBezTo>
                    <a:pt x="267784" y="2928"/>
                    <a:pt x="268636" y="3370"/>
                    <a:pt x="269373" y="3984"/>
                  </a:cubicBezTo>
                  <a:cubicBezTo>
                    <a:pt x="270406" y="5066"/>
                    <a:pt x="271045" y="6541"/>
                    <a:pt x="271094" y="8066"/>
                  </a:cubicBezTo>
                  <a:lnTo>
                    <a:pt x="271340" y="17853"/>
                  </a:lnTo>
                  <a:lnTo>
                    <a:pt x="271832" y="37379"/>
                  </a:lnTo>
                  <a:lnTo>
                    <a:pt x="272815" y="76577"/>
                  </a:lnTo>
                  <a:lnTo>
                    <a:pt x="274832" y="154974"/>
                  </a:lnTo>
                  <a:lnTo>
                    <a:pt x="275078" y="164761"/>
                  </a:lnTo>
                  <a:lnTo>
                    <a:pt x="275225" y="169679"/>
                  </a:lnTo>
                  <a:cubicBezTo>
                    <a:pt x="275373" y="171253"/>
                    <a:pt x="275324" y="172827"/>
                    <a:pt x="275078" y="174401"/>
                  </a:cubicBezTo>
                  <a:cubicBezTo>
                    <a:pt x="274881" y="175925"/>
                    <a:pt x="274193" y="177303"/>
                    <a:pt x="273160" y="178434"/>
                  </a:cubicBezTo>
                  <a:cubicBezTo>
                    <a:pt x="271979" y="179417"/>
                    <a:pt x="270504" y="180008"/>
                    <a:pt x="268979" y="180057"/>
                  </a:cubicBezTo>
                  <a:cubicBezTo>
                    <a:pt x="268586" y="180081"/>
                    <a:pt x="268192" y="180094"/>
                    <a:pt x="267799" y="180094"/>
                  </a:cubicBezTo>
                  <a:cubicBezTo>
                    <a:pt x="267405" y="180094"/>
                    <a:pt x="267012" y="180081"/>
                    <a:pt x="266618" y="180057"/>
                  </a:cubicBezTo>
                  <a:lnTo>
                    <a:pt x="264159" y="179958"/>
                  </a:lnTo>
                  <a:lnTo>
                    <a:pt x="259241" y="179860"/>
                  </a:lnTo>
                  <a:cubicBezTo>
                    <a:pt x="256288" y="179793"/>
                    <a:pt x="253335" y="179767"/>
                    <a:pt x="250383" y="179767"/>
                  </a:cubicBezTo>
                  <a:cubicBezTo>
                    <a:pt x="246794" y="179767"/>
                    <a:pt x="243206" y="179806"/>
                    <a:pt x="239617" y="179860"/>
                  </a:cubicBezTo>
                  <a:cubicBezTo>
                    <a:pt x="233076" y="179909"/>
                    <a:pt x="226535" y="180008"/>
                    <a:pt x="220043" y="180204"/>
                  </a:cubicBezTo>
                  <a:cubicBezTo>
                    <a:pt x="194086" y="180840"/>
                    <a:pt x="168081" y="181864"/>
                    <a:pt x="142124" y="182987"/>
                  </a:cubicBezTo>
                  <a:lnTo>
                    <a:pt x="142124" y="182987"/>
                  </a:lnTo>
                  <a:lnTo>
                    <a:pt x="142103" y="182292"/>
                  </a:lnTo>
                  <a:lnTo>
                    <a:pt x="142103" y="182292"/>
                  </a:lnTo>
                  <a:cubicBezTo>
                    <a:pt x="153456" y="181612"/>
                    <a:pt x="164716" y="180936"/>
                    <a:pt x="176024" y="180450"/>
                  </a:cubicBezTo>
                  <a:cubicBezTo>
                    <a:pt x="187484" y="179909"/>
                    <a:pt x="198943" y="179417"/>
                    <a:pt x="210403" y="179122"/>
                  </a:cubicBezTo>
                  <a:cubicBezTo>
                    <a:pt x="221912" y="178827"/>
                    <a:pt x="233371" y="178581"/>
                    <a:pt x="244831" y="178483"/>
                  </a:cubicBezTo>
                  <a:lnTo>
                    <a:pt x="264209" y="178483"/>
                  </a:lnTo>
                  <a:cubicBezTo>
                    <a:pt x="264553" y="178508"/>
                    <a:pt x="264909" y="178520"/>
                    <a:pt x="265272" y="178520"/>
                  </a:cubicBezTo>
                  <a:cubicBezTo>
                    <a:pt x="265635" y="178520"/>
                    <a:pt x="266004" y="178508"/>
                    <a:pt x="266373" y="178483"/>
                  </a:cubicBezTo>
                  <a:cubicBezTo>
                    <a:pt x="267848" y="178434"/>
                    <a:pt x="269274" y="177942"/>
                    <a:pt x="270504" y="177057"/>
                  </a:cubicBezTo>
                  <a:cubicBezTo>
                    <a:pt x="271094" y="176565"/>
                    <a:pt x="271586" y="176024"/>
                    <a:pt x="271979" y="175384"/>
                  </a:cubicBezTo>
                  <a:cubicBezTo>
                    <a:pt x="272324" y="174696"/>
                    <a:pt x="272570" y="174007"/>
                    <a:pt x="272717" y="173270"/>
                  </a:cubicBezTo>
                  <a:cubicBezTo>
                    <a:pt x="273012" y="171843"/>
                    <a:pt x="273061" y="170368"/>
                    <a:pt x="272914" y="168942"/>
                  </a:cubicBezTo>
                  <a:lnTo>
                    <a:pt x="270750" y="84790"/>
                  </a:lnTo>
                  <a:lnTo>
                    <a:pt x="269668" y="42740"/>
                  </a:lnTo>
                  <a:lnTo>
                    <a:pt x="269127" y="21689"/>
                  </a:lnTo>
                  <a:lnTo>
                    <a:pt x="268881" y="11164"/>
                  </a:lnTo>
                  <a:lnTo>
                    <a:pt x="268832" y="8558"/>
                  </a:lnTo>
                  <a:cubicBezTo>
                    <a:pt x="268832" y="7623"/>
                    <a:pt x="268733" y="6738"/>
                    <a:pt x="268537" y="5853"/>
                  </a:cubicBezTo>
                  <a:cubicBezTo>
                    <a:pt x="268389" y="4967"/>
                    <a:pt x="267996" y="4131"/>
                    <a:pt x="267455" y="3344"/>
                  </a:cubicBezTo>
                  <a:cubicBezTo>
                    <a:pt x="267278" y="3104"/>
                    <a:pt x="267081" y="2879"/>
                    <a:pt x="266866" y="2671"/>
                  </a:cubicBezTo>
                  <a:close/>
                  <a:moveTo>
                    <a:pt x="7763" y="10306"/>
                  </a:moveTo>
                  <a:cubicBezTo>
                    <a:pt x="7429" y="10713"/>
                    <a:pt x="7129" y="11150"/>
                    <a:pt x="6886" y="11607"/>
                  </a:cubicBezTo>
                  <a:cubicBezTo>
                    <a:pt x="6542" y="12394"/>
                    <a:pt x="6247" y="13181"/>
                    <a:pt x="6099" y="14017"/>
                  </a:cubicBezTo>
                  <a:cubicBezTo>
                    <a:pt x="5804" y="15640"/>
                    <a:pt x="5755" y="17312"/>
                    <a:pt x="5951" y="18984"/>
                  </a:cubicBezTo>
                  <a:lnTo>
                    <a:pt x="9935" y="166187"/>
                  </a:lnTo>
                  <a:lnTo>
                    <a:pt x="10181" y="175384"/>
                  </a:lnTo>
                  <a:lnTo>
                    <a:pt x="10181" y="176565"/>
                  </a:lnTo>
                  <a:lnTo>
                    <a:pt x="10181" y="177696"/>
                  </a:lnTo>
                  <a:cubicBezTo>
                    <a:pt x="10230" y="178483"/>
                    <a:pt x="10280" y="179270"/>
                    <a:pt x="10476" y="180057"/>
                  </a:cubicBezTo>
                  <a:cubicBezTo>
                    <a:pt x="10624" y="180795"/>
                    <a:pt x="10919" y="181581"/>
                    <a:pt x="11362" y="182221"/>
                  </a:cubicBezTo>
                  <a:cubicBezTo>
                    <a:pt x="11755" y="182909"/>
                    <a:pt x="12345" y="183500"/>
                    <a:pt x="13034" y="183942"/>
                  </a:cubicBezTo>
                  <a:cubicBezTo>
                    <a:pt x="14325" y="184680"/>
                    <a:pt x="15790" y="185029"/>
                    <a:pt x="17265" y="185029"/>
                  </a:cubicBezTo>
                  <a:cubicBezTo>
                    <a:pt x="17363" y="185029"/>
                    <a:pt x="17461" y="185027"/>
                    <a:pt x="17559" y="185024"/>
                  </a:cubicBezTo>
                  <a:cubicBezTo>
                    <a:pt x="18345" y="185024"/>
                    <a:pt x="19132" y="184926"/>
                    <a:pt x="19870" y="184877"/>
                  </a:cubicBezTo>
                  <a:lnTo>
                    <a:pt x="22182" y="184729"/>
                  </a:lnTo>
                  <a:lnTo>
                    <a:pt x="31379" y="184090"/>
                  </a:lnTo>
                  <a:cubicBezTo>
                    <a:pt x="43625" y="183352"/>
                    <a:pt x="55822" y="182811"/>
                    <a:pt x="68118" y="182368"/>
                  </a:cubicBezTo>
                  <a:cubicBezTo>
                    <a:pt x="80798" y="181987"/>
                    <a:pt x="93477" y="181790"/>
                    <a:pt x="106157" y="181790"/>
                  </a:cubicBezTo>
                  <a:cubicBezTo>
                    <a:pt x="117826" y="181790"/>
                    <a:pt x="129496" y="181957"/>
                    <a:pt x="141165" y="182302"/>
                  </a:cubicBezTo>
                  <a:lnTo>
                    <a:pt x="141165" y="182302"/>
                  </a:lnTo>
                  <a:lnTo>
                    <a:pt x="141191" y="183148"/>
                  </a:lnTo>
                  <a:lnTo>
                    <a:pt x="141191" y="183148"/>
                  </a:lnTo>
                  <a:cubicBezTo>
                    <a:pt x="134295" y="183048"/>
                    <a:pt x="127400" y="183001"/>
                    <a:pt x="120504" y="183001"/>
                  </a:cubicBezTo>
                  <a:cubicBezTo>
                    <a:pt x="114387" y="183001"/>
                    <a:pt x="108270" y="183038"/>
                    <a:pt x="102152" y="183106"/>
                  </a:cubicBezTo>
                  <a:cubicBezTo>
                    <a:pt x="88971" y="183254"/>
                    <a:pt x="75741" y="183549"/>
                    <a:pt x="62610" y="184041"/>
                  </a:cubicBezTo>
                  <a:cubicBezTo>
                    <a:pt x="49380" y="184434"/>
                    <a:pt x="36248" y="185073"/>
                    <a:pt x="23067" y="185909"/>
                  </a:cubicBezTo>
                  <a:lnTo>
                    <a:pt x="13181" y="186598"/>
                  </a:lnTo>
                  <a:cubicBezTo>
                    <a:pt x="12732" y="186654"/>
                    <a:pt x="12282" y="186682"/>
                    <a:pt x="11833" y="186682"/>
                  </a:cubicBezTo>
                  <a:cubicBezTo>
                    <a:pt x="10712" y="186682"/>
                    <a:pt x="9598" y="186507"/>
                    <a:pt x="8509" y="186155"/>
                  </a:cubicBezTo>
                  <a:cubicBezTo>
                    <a:pt x="7771" y="185909"/>
                    <a:pt x="7132" y="185467"/>
                    <a:pt x="6591" y="184926"/>
                  </a:cubicBezTo>
                  <a:cubicBezTo>
                    <a:pt x="6099" y="184385"/>
                    <a:pt x="5706" y="183696"/>
                    <a:pt x="5460" y="182959"/>
                  </a:cubicBezTo>
                  <a:cubicBezTo>
                    <a:pt x="5214" y="182221"/>
                    <a:pt x="5066" y="181434"/>
                    <a:pt x="5017" y="180647"/>
                  </a:cubicBezTo>
                  <a:cubicBezTo>
                    <a:pt x="5017" y="179860"/>
                    <a:pt x="5066" y="179024"/>
                    <a:pt x="5017" y="178188"/>
                  </a:cubicBezTo>
                  <a:lnTo>
                    <a:pt x="4919" y="173270"/>
                  </a:lnTo>
                  <a:lnTo>
                    <a:pt x="4624" y="163384"/>
                  </a:lnTo>
                  <a:lnTo>
                    <a:pt x="2558" y="84299"/>
                  </a:lnTo>
                  <a:lnTo>
                    <a:pt x="1574" y="44756"/>
                  </a:lnTo>
                  <a:lnTo>
                    <a:pt x="1033" y="24985"/>
                  </a:lnTo>
                  <a:cubicBezTo>
                    <a:pt x="1082" y="21689"/>
                    <a:pt x="345" y="18345"/>
                    <a:pt x="1427" y="15296"/>
                  </a:cubicBezTo>
                  <a:cubicBezTo>
                    <a:pt x="1869" y="13771"/>
                    <a:pt x="2853" y="12492"/>
                    <a:pt x="4181" y="11607"/>
                  </a:cubicBezTo>
                  <a:cubicBezTo>
                    <a:pt x="5283" y="10938"/>
                    <a:pt x="6510" y="10521"/>
                    <a:pt x="7763" y="10306"/>
                  </a:cubicBezTo>
                  <a:close/>
                  <a:moveTo>
                    <a:pt x="233224" y="0"/>
                  </a:moveTo>
                  <a:cubicBezTo>
                    <a:pt x="227912" y="0"/>
                    <a:pt x="222551" y="49"/>
                    <a:pt x="217190" y="98"/>
                  </a:cubicBezTo>
                  <a:cubicBezTo>
                    <a:pt x="211829" y="148"/>
                    <a:pt x="206468" y="295"/>
                    <a:pt x="201157" y="443"/>
                  </a:cubicBezTo>
                  <a:cubicBezTo>
                    <a:pt x="190435" y="787"/>
                    <a:pt x="179762" y="1230"/>
                    <a:pt x="169040" y="1918"/>
                  </a:cubicBezTo>
                  <a:cubicBezTo>
                    <a:pt x="158368" y="2557"/>
                    <a:pt x="147744" y="3344"/>
                    <a:pt x="137072" y="4328"/>
                  </a:cubicBezTo>
                  <a:cubicBezTo>
                    <a:pt x="136826" y="4328"/>
                    <a:pt x="136629" y="4525"/>
                    <a:pt x="136629" y="4820"/>
                  </a:cubicBezTo>
                  <a:cubicBezTo>
                    <a:pt x="136924" y="19575"/>
                    <a:pt x="137219" y="34329"/>
                    <a:pt x="137564" y="49084"/>
                  </a:cubicBezTo>
                  <a:lnTo>
                    <a:pt x="138597" y="93348"/>
                  </a:lnTo>
                  <a:lnTo>
                    <a:pt x="139777" y="137612"/>
                  </a:lnTo>
                  <a:cubicBezTo>
                    <a:pt x="140215" y="152217"/>
                    <a:pt x="140653" y="166822"/>
                    <a:pt x="141234" y="181427"/>
                  </a:cubicBezTo>
                  <a:lnTo>
                    <a:pt x="141234" y="181427"/>
                  </a:lnTo>
                  <a:cubicBezTo>
                    <a:pt x="131905" y="181279"/>
                    <a:pt x="122569" y="181196"/>
                    <a:pt x="113233" y="181196"/>
                  </a:cubicBezTo>
                  <a:cubicBezTo>
                    <a:pt x="98164" y="181196"/>
                    <a:pt x="83098" y="181413"/>
                    <a:pt x="68069" y="181926"/>
                  </a:cubicBezTo>
                  <a:cubicBezTo>
                    <a:pt x="55773" y="182319"/>
                    <a:pt x="43527" y="182860"/>
                    <a:pt x="31280" y="183598"/>
                  </a:cubicBezTo>
                  <a:lnTo>
                    <a:pt x="22083" y="184237"/>
                  </a:lnTo>
                  <a:lnTo>
                    <a:pt x="19772" y="184385"/>
                  </a:lnTo>
                  <a:cubicBezTo>
                    <a:pt x="19034" y="184434"/>
                    <a:pt x="18247" y="184532"/>
                    <a:pt x="17509" y="184532"/>
                  </a:cubicBezTo>
                  <a:cubicBezTo>
                    <a:pt x="17417" y="184535"/>
                    <a:pt x="17325" y="184537"/>
                    <a:pt x="17232" y="184537"/>
                  </a:cubicBezTo>
                  <a:cubicBezTo>
                    <a:pt x="15844" y="184537"/>
                    <a:pt x="14429" y="184191"/>
                    <a:pt x="13230" y="183500"/>
                  </a:cubicBezTo>
                  <a:cubicBezTo>
                    <a:pt x="11952" y="182663"/>
                    <a:pt x="11116" y="181385"/>
                    <a:pt x="10870" y="179909"/>
                  </a:cubicBezTo>
                  <a:cubicBezTo>
                    <a:pt x="10722" y="179171"/>
                    <a:pt x="10624" y="178434"/>
                    <a:pt x="10624" y="177696"/>
                  </a:cubicBezTo>
                  <a:lnTo>
                    <a:pt x="10624" y="176516"/>
                  </a:lnTo>
                  <a:lnTo>
                    <a:pt x="10575" y="175384"/>
                  </a:lnTo>
                  <a:lnTo>
                    <a:pt x="10329" y="166138"/>
                  </a:lnTo>
                  <a:lnTo>
                    <a:pt x="6640" y="18935"/>
                  </a:lnTo>
                  <a:cubicBezTo>
                    <a:pt x="6492" y="17361"/>
                    <a:pt x="6542" y="15738"/>
                    <a:pt x="6788" y="14214"/>
                  </a:cubicBezTo>
                  <a:cubicBezTo>
                    <a:pt x="6984" y="13427"/>
                    <a:pt x="7230" y="12689"/>
                    <a:pt x="7575" y="12001"/>
                  </a:cubicBezTo>
                  <a:cubicBezTo>
                    <a:pt x="7919" y="11312"/>
                    <a:pt x="8361" y="10673"/>
                    <a:pt x="8902" y="10132"/>
                  </a:cubicBezTo>
                  <a:cubicBezTo>
                    <a:pt x="9001" y="10033"/>
                    <a:pt x="9050" y="9935"/>
                    <a:pt x="9050" y="9836"/>
                  </a:cubicBezTo>
                  <a:cubicBezTo>
                    <a:pt x="9001" y="9640"/>
                    <a:pt x="8853" y="9492"/>
                    <a:pt x="8657" y="9492"/>
                  </a:cubicBezTo>
                  <a:cubicBezTo>
                    <a:pt x="6935" y="9640"/>
                    <a:pt x="5263" y="10132"/>
                    <a:pt x="3837" y="11017"/>
                  </a:cubicBezTo>
                  <a:cubicBezTo>
                    <a:pt x="2361" y="12001"/>
                    <a:pt x="1279" y="13427"/>
                    <a:pt x="738" y="15099"/>
                  </a:cubicBezTo>
                  <a:cubicBezTo>
                    <a:pt x="246" y="16722"/>
                    <a:pt x="0" y="18394"/>
                    <a:pt x="148" y="20116"/>
                  </a:cubicBezTo>
                  <a:cubicBezTo>
                    <a:pt x="148" y="20509"/>
                    <a:pt x="197" y="20903"/>
                    <a:pt x="197" y="21345"/>
                  </a:cubicBezTo>
                  <a:lnTo>
                    <a:pt x="197" y="22575"/>
                  </a:lnTo>
                  <a:lnTo>
                    <a:pt x="296" y="25034"/>
                  </a:lnTo>
                  <a:lnTo>
                    <a:pt x="787" y="44805"/>
                  </a:lnTo>
                  <a:lnTo>
                    <a:pt x="1820" y="84299"/>
                  </a:lnTo>
                  <a:lnTo>
                    <a:pt x="3837" y="163384"/>
                  </a:lnTo>
                  <a:lnTo>
                    <a:pt x="4083" y="173270"/>
                  </a:lnTo>
                  <a:lnTo>
                    <a:pt x="4230" y="178188"/>
                  </a:lnTo>
                  <a:cubicBezTo>
                    <a:pt x="4230" y="178975"/>
                    <a:pt x="4181" y="179811"/>
                    <a:pt x="4230" y="180696"/>
                  </a:cubicBezTo>
                  <a:cubicBezTo>
                    <a:pt x="4279" y="181532"/>
                    <a:pt x="4476" y="182368"/>
                    <a:pt x="4722" y="183204"/>
                  </a:cubicBezTo>
                  <a:cubicBezTo>
                    <a:pt x="5017" y="184041"/>
                    <a:pt x="5460" y="184778"/>
                    <a:pt x="6050" y="185418"/>
                  </a:cubicBezTo>
                  <a:cubicBezTo>
                    <a:pt x="6640" y="186057"/>
                    <a:pt x="7427" y="186549"/>
                    <a:pt x="8214" y="186893"/>
                  </a:cubicBezTo>
                  <a:cubicBezTo>
                    <a:pt x="9418" y="187283"/>
                    <a:pt x="10647" y="187468"/>
                    <a:pt x="11865" y="187468"/>
                  </a:cubicBezTo>
                  <a:cubicBezTo>
                    <a:pt x="12339" y="187468"/>
                    <a:pt x="12811" y="187440"/>
                    <a:pt x="13280" y="187385"/>
                  </a:cubicBezTo>
                  <a:lnTo>
                    <a:pt x="23116" y="186696"/>
                  </a:lnTo>
                  <a:cubicBezTo>
                    <a:pt x="36297" y="185860"/>
                    <a:pt x="49429" y="185270"/>
                    <a:pt x="62610" y="184827"/>
                  </a:cubicBezTo>
                  <a:cubicBezTo>
                    <a:pt x="84730" y="184043"/>
                    <a:pt x="106849" y="183709"/>
                    <a:pt x="128969" y="183709"/>
                  </a:cubicBezTo>
                  <a:cubicBezTo>
                    <a:pt x="133065" y="183709"/>
                    <a:pt x="137161" y="183721"/>
                    <a:pt x="141257" y="183743"/>
                  </a:cubicBezTo>
                  <a:lnTo>
                    <a:pt x="141257" y="183743"/>
                  </a:lnTo>
                  <a:cubicBezTo>
                    <a:pt x="141343" y="183891"/>
                    <a:pt x="141519" y="183991"/>
                    <a:pt x="141695" y="183991"/>
                  </a:cubicBezTo>
                  <a:cubicBezTo>
                    <a:pt x="167762" y="182909"/>
                    <a:pt x="193927" y="181926"/>
                    <a:pt x="220043" y="181336"/>
                  </a:cubicBezTo>
                  <a:cubicBezTo>
                    <a:pt x="229818" y="181114"/>
                    <a:pt x="239620" y="180921"/>
                    <a:pt x="249409" y="180921"/>
                  </a:cubicBezTo>
                  <a:cubicBezTo>
                    <a:pt x="252672" y="180921"/>
                    <a:pt x="255934" y="180942"/>
                    <a:pt x="259192" y="180991"/>
                  </a:cubicBezTo>
                  <a:lnTo>
                    <a:pt x="264110" y="181090"/>
                  </a:lnTo>
                  <a:lnTo>
                    <a:pt x="266569" y="181188"/>
                  </a:lnTo>
                  <a:cubicBezTo>
                    <a:pt x="266987" y="181213"/>
                    <a:pt x="267405" y="181225"/>
                    <a:pt x="267830" y="181225"/>
                  </a:cubicBezTo>
                  <a:cubicBezTo>
                    <a:pt x="268254" y="181225"/>
                    <a:pt x="268684" y="181213"/>
                    <a:pt x="269127" y="181188"/>
                  </a:cubicBezTo>
                  <a:cubicBezTo>
                    <a:pt x="270897" y="181139"/>
                    <a:pt x="272570" y="180450"/>
                    <a:pt x="273897" y="179270"/>
                  </a:cubicBezTo>
                  <a:cubicBezTo>
                    <a:pt x="275127" y="178040"/>
                    <a:pt x="275914" y="176417"/>
                    <a:pt x="276160" y="174647"/>
                  </a:cubicBezTo>
                  <a:cubicBezTo>
                    <a:pt x="276406" y="172975"/>
                    <a:pt x="276455" y="171302"/>
                    <a:pt x="276307" y="169630"/>
                  </a:cubicBezTo>
                  <a:lnTo>
                    <a:pt x="276160" y="164712"/>
                  </a:lnTo>
                  <a:lnTo>
                    <a:pt x="275914" y="154925"/>
                  </a:lnTo>
                  <a:lnTo>
                    <a:pt x="273848" y="76626"/>
                  </a:lnTo>
                  <a:lnTo>
                    <a:pt x="272815" y="37428"/>
                  </a:lnTo>
                  <a:lnTo>
                    <a:pt x="272324" y="17804"/>
                  </a:lnTo>
                  <a:lnTo>
                    <a:pt x="272176" y="12886"/>
                  </a:lnTo>
                  <a:lnTo>
                    <a:pt x="272127" y="10427"/>
                  </a:lnTo>
                  <a:lnTo>
                    <a:pt x="272078" y="9197"/>
                  </a:lnTo>
                  <a:cubicBezTo>
                    <a:pt x="272078" y="8804"/>
                    <a:pt x="272078" y="8361"/>
                    <a:pt x="272029" y="7968"/>
                  </a:cubicBezTo>
                  <a:cubicBezTo>
                    <a:pt x="271979" y="7082"/>
                    <a:pt x="271783" y="6246"/>
                    <a:pt x="271488" y="5410"/>
                  </a:cubicBezTo>
                  <a:cubicBezTo>
                    <a:pt x="271143" y="4574"/>
                    <a:pt x="270651" y="3836"/>
                    <a:pt x="270012" y="3246"/>
                  </a:cubicBezTo>
                  <a:cubicBezTo>
                    <a:pt x="269373" y="2607"/>
                    <a:pt x="268586" y="2164"/>
                    <a:pt x="267750" y="1869"/>
                  </a:cubicBezTo>
                  <a:cubicBezTo>
                    <a:pt x="266946" y="1632"/>
                    <a:pt x="266142" y="1487"/>
                    <a:pt x="265294" y="1432"/>
                  </a:cubicBezTo>
                  <a:lnTo>
                    <a:pt x="265294" y="1432"/>
                  </a:lnTo>
                  <a:cubicBezTo>
                    <a:pt x="264040" y="871"/>
                    <a:pt x="262649" y="590"/>
                    <a:pt x="261258" y="590"/>
                  </a:cubicBezTo>
                  <a:lnTo>
                    <a:pt x="257274" y="443"/>
                  </a:lnTo>
                  <a:cubicBezTo>
                    <a:pt x="254618" y="344"/>
                    <a:pt x="251962" y="246"/>
                    <a:pt x="249257" y="197"/>
                  </a:cubicBezTo>
                  <a:cubicBezTo>
                    <a:pt x="243945" y="98"/>
                    <a:pt x="238584" y="49"/>
                    <a:pt x="233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110125" y="2160275"/>
              <a:ext cx="29550" cy="52700"/>
            </a:xfrm>
            <a:custGeom>
              <a:avLst/>
              <a:gdLst/>
              <a:ahLst/>
              <a:cxnLst/>
              <a:rect l="l" t="t" r="r" b="b"/>
              <a:pathLst>
                <a:path w="1182" h="2108" extrusionOk="0">
                  <a:moveTo>
                    <a:pt x="569" y="0"/>
                  </a:moveTo>
                  <a:cubicBezTo>
                    <a:pt x="435" y="0"/>
                    <a:pt x="310" y="54"/>
                    <a:pt x="247" y="150"/>
                  </a:cubicBezTo>
                  <a:cubicBezTo>
                    <a:pt x="148" y="297"/>
                    <a:pt x="99" y="445"/>
                    <a:pt x="50" y="592"/>
                  </a:cubicBezTo>
                  <a:cubicBezTo>
                    <a:pt x="50" y="691"/>
                    <a:pt x="1" y="740"/>
                    <a:pt x="50" y="838"/>
                  </a:cubicBezTo>
                  <a:cubicBezTo>
                    <a:pt x="99" y="838"/>
                    <a:pt x="99" y="887"/>
                    <a:pt x="148" y="887"/>
                  </a:cubicBezTo>
                  <a:cubicBezTo>
                    <a:pt x="197" y="887"/>
                    <a:pt x="345" y="887"/>
                    <a:pt x="345" y="937"/>
                  </a:cubicBezTo>
                  <a:cubicBezTo>
                    <a:pt x="394" y="937"/>
                    <a:pt x="247" y="937"/>
                    <a:pt x="197" y="986"/>
                  </a:cubicBezTo>
                  <a:lnTo>
                    <a:pt x="148" y="1035"/>
                  </a:lnTo>
                  <a:cubicBezTo>
                    <a:pt x="99" y="1330"/>
                    <a:pt x="197" y="1625"/>
                    <a:pt x="296" y="1920"/>
                  </a:cubicBezTo>
                  <a:cubicBezTo>
                    <a:pt x="345" y="1969"/>
                    <a:pt x="394" y="2019"/>
                    <a:pt x="493" y="2068"/>
                  </a:cubicBezTo>
                  <a:cubicBezTo>
                    <a:pt x="534" y="2095"/>
                    <a:pt x="579" y="2107"/>
                    <a:pt x="624" y="2107"/>
                  </a:cubicBezTo>
                  <a:cubicBezTo>
                    <a:pt x="742" y="2107"/>
                    <a:pt x="864" y="2027"/>
                    <a:pt x="935" y="1920"/>
                  </a:cubicBezTo>
                  <a:cubicBezTo>
                    <a:pt x="1034" y="1625"/>
                    <a:pt x="1132" y="1330"/>
                    <a:pt x="1083" y="1035"/>
                  </a:cubicBezTo>
                  <a:cubicBezTo>
                    <a:pt x="1083" y="986"/>
                    <a:pt x="1083" y="986"/>
                    <a:pt x="1034" y="986"/>
                  </a:cubicBezTo>
                  <a:cubicBezTo>
                    <a:pt x="935" y="937"/>
                    <a:pt x="837" y="937"/>
                    <a:pt x="837" y="937"/>
                  </a:cubicBezTo>
                  <a:cubicBezTo>
                    <a:pt x="837" y="887"/>
                    <a:pt x="1034" y="838"/>
                    <a:pt x="1083" y="838"/>
                  </a:cubicBezTo>
                  <a:cubicBezTo>
                    <a:pt x="1132" y="838"/>
                    <a:pt x="1132" y="838"/>
                    <a:pt x="1132" y="789"/>
                  </a:cubicBezTo>
                  <a:cubicBezTo>
                    <a:pt x="1181" y="740"/>
                    <a:pt x="1083" y="641"/>
                    <a:pt x="1083" y="592"/>
                  </a:cubicBezTo>
                  <a:cubicBezTo>
                    <a:pt x="1083" y="445"/>
                    <a:pt x="984" y="297"/>
                    <a:pt x="886" y="150"/>
                  </a:cubicBezTo>
                  <a:cubicBezTo>
                    <a:pt x="837" y="100"/>
                    <a:pt x="837" y="100"/>
                    <a:pt x="788" y="51"/>
                  </a:cubicBezTo>
                  <a:cubicBezTo>
                    <a:pt x="718" y="16"/>
                    <a:pt x="642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105200" y="1824650"/>
              <a:ext cx="28325" cy="298800"/>
            </a:xfrm>
            <a:custGeom>
              <a:avLst/>
              <a:gdLst/>
              <a:ahLst/>
              <a:cxnLst/>
              <a:rect l="l" t="t" r="r" b="b"/>
              <a:pathLst>
                <a:path w="1133" h="11952" extrusionOk="0">
                  <a:moveTo>
                    <a:pt x="444" y="0"/>
                  </a:moveTo>
                  <a:cubicBezTo>
                    <a:pt x="296" y="0"/>
                    <a:pt x="149" y="148"/>
                    <a:pt x="149" y="295"/>
                  </a:cubicBezTo>
                  <a:cubicBezTo>
                    <a:pt x="50" y="1230"/>
                    <a:pt x="1" y="2213"/>
                    <a:pt x="1" y="3148"/>
                  </a:cubicBezTo>
                  <a:cubicBezTo>
                    <a:pt x="1" y="3591"/>
                    <a:pt x="1" y="4082"/>
                    <a:pt x="1" y="4574"/>
                  </a:cubicBezTo>
                  <a:cubicBezTo>
                    <a:pt x="1" y="4673"/>
                    <a:pt x="50" y="4820"/>
                    <a:pt x="99" y="4919"/>
                  </a:cubicBezTo>
                  <a:cubicBezTo>
                    <a:pt x="149" y="5017"/>
                    <a:pt x="296" y="5164"/>
                    <a:pt x="345" y="5263"/>
                  </a:cubicBezTo>
                  <a:cubicBezTo>
                    <a:pt x="345" y="5361"/>
                    <a:pt x="247" y="5509"/>
                    <a:pt x="149" y="5607"/>
                  </a:cubicBezTo>
                  <a:cubicBezTo>
                    <a:pt x="99" y="5755"/>
                    <a:pt x="99" y="5853"/>
                    <a:pt x="99" y="6001"/>
                  </a:cubicBezTo>
                  <a:cubicBezTo>
                    <a:pt x="149" y="6935"/>
                    <a:pt x="149" y="7869"/>
                    <a:pt x="198" y="8804"/>
                  </a:cubicBezTo>
                  <a:cubicBezTo>
                    <a:pt x="247" y="9788"/>
                    <a:pt x="345" y="10722"/>
                    <a:pt x="444" y="11657"/>
                  </a:cubicBezTo>
                  <a:cubicBezTo>
                    <a:pt x="444" y="11804"/>
                    <a:pt x="591" y="11952"/>
                    <a:pt x="739" y="11952"/>
                  </a:cubicBezTo>
                  <a:cubicBezTo>
                    <a:pt x="886" y="11952"/>
                    <a:pt x="1034" y="11804"/>
                    <a:pt x="1034" y="11657"/>
                  </a:cubicBezTo>
                  <a:cubicBezTo>
                    <a:pt x="1132" y="10722"/>
                    <a:pt x="1083" y="9738"/>
                    <a:pt x="1132" y="8804"/>
                  </a:cubicBezTo>
                  <a:cubicBezTo>
                    <a:pt x="1132" y="7869"/>
                    <a:pt x="1034" y="6886"/>
                    <a:pt x="1034" y="5951"/>
                  </a:cubicBezTo>
                  <a:cubicBezTo>
                    <a:pt x="1083" y="5853"/>
                    <a:pt x="1034" y="5705"/>
                    <a:pt x="985" y="5607"/>
                  </a:cubicBezTo>
                  <a:cubicBezTo>
                    <a:pt x="886" y="5509"/>
                    <a:pt x="788" y="5361"/>
                    <a:pt x="788" y="5263"/>
                  </a:cubicBezTo>
                  <a:cubicBezTo>
                    <a:pt x="788" y="5115"/>
                    <a:pt x="985" y="5017"/>
                    <a:pt x="1034" y="4919"/>
                  </a:cubicBezTo>
                  <a:cubicBezTo>
                    <a:pt x="1083" y="4771"/>
                    <a:pt x="1083" y="4673"/>
                    <a:pt x="1083" y="4525"/>
                  </a:cubicBezTo>
                  <a:cubicBezTo>
                    <a:pt x="1083" y="4082"/>
                    <a:pt x="1083" y="3591"/>
                    <a:pt x="1034" y="3099"/>
                  </a:cubicBezTo>
                  <a:cubicBezTo>
                    <a:pt x="935" y="2164"/>
                    <a:pt x="886" y="1230"/>
                    <a:pt x="739" y="295"/>
                  </a:cubicBezTo>
                  <a:cubicBezTo>
                    <a:pt x="739" y="148"/>
                    <a:pt x="591" y="49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134725" y="3023475"/>
              <a:ext cx="28300" cy="232400"/>
            </a:xfrm>
            <a:custGeom>
              <a:avLst/>
              <a:gdLst/>
              <a:ahLst/>
              <a:cxnLst/>
              <a:rect l="l" t="t" r="r" b="b"/>
              <a:pathLst>
                <a:path w="1132" h="9296" extrusionOk="0">
                  <a:moveTo>
                    <a:pt x="492" y="0"/>
                  </a:moveTo>
                  <a:cubicBezTo>
                    <a:pt x="345" y="0"/>
                    <a:pt x="197" y="148"/>
                    <a:pt x="197" y="295"/>
                  </a:cubicBezTo>
                  <a:cubicBezTo>
                    <a:pt x="99" y="1033"/>
                    <a:pt x="50" y="1771"/>
                    <a:pt x="50" y="2508"/>
                  </a:cubicBezTo>
                  <a:cubicBezTo>
                    <a:pt x="0" y="2853"/>
                    <a:pt x="0" y="3197"/>
                    <a:pt x="50" y="3590"/>
                  </a:cubicBezTo>
                  <a:cubicBezTo>
                    <a:pt x="50" y="3689"/>
                    <a:pt x="50" y="3738"/>
                    <a:pt x="99" y="3836"/>
                  </a:cubicBezTo>
                  <a:cubicBezTo>
                    <a:pt x="148" y="3935"/>
                    <a:pt x="345" y="4033"/>
                    <a:pt x="345" y="4131"/>
                  </a:cubicBezTo>
                  <a:cubicBezTo>
                    <a:pt x="345" y="4181"/>
                    <a:pt x="246" y="4279"/>
                    <a:pt x="197" y="4377"/>
                  </a:cubicBezTo>
                  <a:cubicBezTo>
                    <a:pt x="99" y="4476"/>
                    <a:pt x="148" y="4574"/>
                    <a:pt x="148" y="4672"/>
                  </a:cubicBezTo>
                  <a:cubicBezTo>
                    <a:pt x="148" y="6099"/>
                    <a:pt x="246" y="7574"/>
                    <a:pt x="394" y="9001"/>
                  </a:cubicBezTo>
                  <a:cubicBezTo>
                    <a:pt x="443" y="9148"/>
                    <a:pt x="541" y="9296"/>
                    <a:pt x="689" y="9296"/>
                  </a:cubicBezTo>
                  <a:cubicBezTo>
                    <a:pt x="886" y="9296"/>
                    <a:pt x="1033" y="9197"/>
                    <a:pt x="1033" y="9001"/>
                  </a:cubicBezTo>
                  <a:cubicBezTo>
                    <a:pt x="1132" y="7574"/>
                    <a:pt x="1132" y="6099"/>
                    <a:pt x="1082" y="4623"/>
                  </a:cubicBezTo>
                  <a:cubicBezTo>
                    <a:pt x="1082" y="4525"/>
                    <a:pt x="1082" y="4476"/>
                    <a:pt x="984" y="4377"/>
                  </a:cubicBezTo>
                  <a:cubicBezTo>
                    <a:pt x="935" y="4279"/>
                    <a:pt x="836" y="4181"/>
                    <a:pt x="836" y="4082"/>
                  </a:cubicBezTo>
                  <a:cubicBezTo>
                    <a:pt x="836" y="4033"/>
                    <a:pt x="984" y="3935"/>
                    <a:pt x="1033" y="3836"/>
                  </a:cubicBezTo>
                  <a:cubicBezTo>
                    <a:pt x="1082" y="3738"/>
                    <a:pt x="1082" y="3640"/>
                    <a:pt x="1082" y="3541"/>
                  </a:cubicBezTo>
                  <a:cubicBezTo>
                    <a:pt x="1132" y="3197"/>
                    <a:pt x="1082" y="2804"/>
                    <a:pt x="1033" y="2459"/>
                  </a:cubicBezTo>
                  <a:cubicBezTo>
                    <a:pt x="984" y="1722"/>
                    <a:pt x="886" y="1033"/>
                    <a:pt x="787" y="295"/>
                  </a:cubicBezTo>
                  <a:cubicBezTo>
                    <a:pt x="738" y="148"/>
                    <a:pt x="640" y="49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138400" y="3289050"/>
              <a:ext cx="29550" cy="34500"/>
            </a:xfrm>
            <a:custGeom>
              <a:avLst/>
              <a:gdLst/>
              <a:ahLst/>
              <a:cxnLst/>
              <a:rect l="l" t="t" r="r" b="b"/>
              <a:pathLst>
                <a:path w="1182" h="1380" extrusionOk="0">
                  <a:moveTo>
                    <a:pt x="591" y="1"/>
                  </a:moveTo>
                  <a:cubicBezTo>
                    <a:pt x="468" y="1"/>
                    <a:pt x="345" y="50"/>
                    <a:pt x="247" y="148"/>
                  </a:cubicBezTo>
                  <a:cubicBezTo>
                    <a:pt x="148" y="246"/>
                    <a:pt x="99" y="345"/>
                    <a:pt x="50" y="443"/>
                  </a:cubicBezTo>
                  <a:cubicBezTo>
                    <a:pt x="50" y="492"/>
                    <a:pt x="1" y="542"/>
                    <a:pt x="50" y="591"/>
                  </a:cubicBezTo>
                  <a:cubicBezTo>
                    <a:pt x="50" y="591"/>
                    <a:pt x="99" y="591"/>
                    <a:pt x="99" y="640"/>
                  </a:cubicBezTo>
                  <a:cubicBezTo>
                    <a:pt x="148" y="615"/>
                    <a:pt x="198" y="603"/>
                    <a:pt x="241" y="603"/>
                  </a:cubicBezTo>
                  <a:cubicBezTo>
                    <a:pt x="284" y="603"/>
                    <a:pt x="321" y="615"/>
                    <a:pt x="345" y="640"/>
                  </a:cubicBezTo>
                  <a:lnTo>
                    <a:pt x="198" y="640"/>
                  </a:lnTo>
                  <a:lnTo>
                    <a:pt x="148" y="689"/>
                  </a:lnTo>
                  <a:cubicBezTo>
                    <a:pt x="99" y="886"/>
                    <a:pt x="148" y="1083"/>
                    <a:pt x="296" y="1230"/>
                  </a:cubicBezTo>
                  <a:lnTo>
                    <a:pt x="345" y="1328"/>
                  </a:lnTo>
                  <a:cubicBezTo>
                    <a:pt x="415" y="1363"/>
                    <a:pt x="491" y="1380"/>
                    <a:pt x="566" y="1380"/>
                  </a:cubicBezTo>
                  <a:cubicBezTo>
                    <a:pt x="704" y="1380"/>
                    <a:pt x="840" y="1325"/>
                    <a:pt x="935" y="1230"/>
                  </a:cubicBezTo>
                  <a:cubicBezTo>
                    <a:pt x="1034" y="1083"/>
                    <a:pt x="1083" y="886"/>
                    <a:pt x="1083" y="689"/>
                  </a:cubicBezTo>
                  <a:lnTo>
                    <a:pt x="985" y="689"/>
                  </a:lnTo>
                  <a:cubicBezTo>
                    <a:pt x="935" y="640"/>
                    <a:pt x="837" y="640"/>
                    <a:pt x="837" y="640"/>
                  </a:cubicBezTo>
                  <a:cubicBezTo>
                    <a:pt x="886" y="591"/>
                    <a:pt x="985" y="591"/>
                    <a:pt x="1083" y="591"/>
                  </a:cubicBezTo>
                  <a:cubicBezTo>
                    <a:pt x="1083" y="591"/>
                    <a:pt x="1132" y="591"/>
                    <a:pt x="1132" y="542"/>
                  </a:cubicBezTo>
                  <a:cubicBezTo>
                    <a:pt x="1181" y="492"/>
                    <a:pt x="1132" y="443"/>
                    <a:pt x="1132" y="443"/>
                  </a:cubicBezTo>
                  <a:cubicBezTo>
                    <a:pt x="1083" y="296"/>
                    <a:pt x="985" y="197"/>
                    <a:pt x="935" y="148"/>
                  </a:cubicBezTo>
                  <a:cubicBezTo>
                    <a:pt x="837" y="50"/>
                    <a:pt x="714" y="1"/>
                    <a:pt x="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118725" y="2245150"/>
              <a:ext cx="35700" cy="748825"/>
            </a:xfrm>
            <a:custGeom>
              <a:avLst/>
              <a:gdLst/>
              <a:ahLst/>
              <a:cxnLst/>
              <a:rect l="l" t="t" r="r" b="b"/>
              <a:pathLst>
                <a:path w="1428" h="29953" extrusionOk="0">
                  <a:moveTo>
                    <a:pt x="345" y="1"/>
                  </a:moveTo>
                  <a:cubicBezTo>
                    <a:pt x="198" y="1"/>
                    <a:pt x="50" y="148"/>
                    <a:pt x="50" y="345"/>
                  </a:cubicBezTo>
                  <a:cubicBezTo>
                    <a:pt x="1" y="2755"/>
                    <a:pt x="50" y="5214"/>
                    <a:pt x="50" y="7673"/>
                  </a:cubicBezTo>
                  <a:cubicBezTo>
                    <a:pt x="50" y="8903"/>
                    <a:pt x="1" y="10132"/>
                    <a:pt x="99" y="11362"/>
                  </a:cubicBezTo>
                  <a:cubicBezTo>
                    <a:pt x="149" y="11657"/>
                    <a:pt x="149" y="11952"/>
                    <a:pt x="198" y="12247"/>
                  </a:cubicBezTo>
                  <a:cubicBezTo>
                    <a:pt x="296" y="12542"/>
                    <a:pt x="394" y="12837"/>
                    <a:pt x="444" y="13182"/>
                  </a:cubicBezTo>
                  <a:cubicBezTo>
                    <a:pt x="444" y="13477"/>
                    <a:pt x="394" y="13772"/>
                    <a:pt x="296" y="14116"/>
                  </a:cubicBezTo>
                  <a:cubicBezTo>
                    <a:pt x="247" y="14411"/>
                    <a:pt x="247" y="14706"/>
                    <a:pt x="247" y="15001"/>
                  </a:cubicBezTo>
                  <a:cubicBezTo>
                    <a:pt x="345" y="17460"/>
                    <a:pt x="394" y="19920"/>
                    <a:pt x="493" y="22329"/>
                  </a:cubicBezTo>
                  <a:cubicBezTo>
                    <a:pt x="591" y="24789"/>
                    <a:pt x="690" y="27199"/>
                    <a:pt x="788" y="29658"/>
                  </a:cubicBezTo>
                  <a:cubicBezTo>
                    <a:pt x="837" y="29805"/>
                    <a:pt x="935" y="29953"/>
                    <a:pt x="1132" y="29953"/>
                  </a:cubicBezTo>
                  <a:cubicBezTo>
                    <a:pt x="1280" y="29953"/>
                    <a:pt x="1427" y="29805"/>
                    <a:pt x="1427" y="29658"/>
                  </a:cubicBezTo>
                  <a:cubicBezTo>
                    <a:pt x="1427" y="27199"/>
                    <a:pt x="1378" y="24739"/>
                    <a:pt x="1378" y="22329"/>
                  </a:cubicBezTo>
                  <a:cubicBezTo>
                    <a:pt x="1329" y="19920"/>
                    <a:pt x="1231" y="17460"/>
                    <a:pt x="1181" y="15001"/>
                  </a:cubicBezTo>
                  <a:cubicBezTo>
                    <a:pt x="1231" y="14657"/>
                    <a:pt x="1181" y="14362"/>
                    <a:pt x="1132" y="14067"/>
                  </a:cubicBezTo>
                  <a:cubicBezTo>
                    <a:pt x="1034" y="13772"/>
                    <a:pt x="935" y="13477"/>
                    <a:pt x="935" y="13182"/>
                  </a:cubicBezTo>
                  <a:cubicBezTo>
                    <a:pt x="935" y="12837"/>
                    <a:pt x="1034" y="12542"/>
                    <a:pt x="1132" y="12247"/>
                  </a:cubicBezTo>
                  <a:lnTo>
                    <a:pt x="1132" y="11313"/>
                  </a:lnTo>
                  <a:cubicBezTo>
                    <a:pt x="1132" y="10083"/>
                    <a:pt x="1083" y="8854"/>
                    <a:pt x="1034" y="7624"/>
                  </a:cubicBezTo>
                  <a:cubicBezTo>
                    <a:pt x="886" y="5214"/>
                    <a:pt x="788" y="2755"/>
                    <a:pt x="640" y="296"/>
                  </a:cubicBezTo>
                  <a:cubicBezTo>
                    <a:pt x="591" y="148"/>
                    <a:pt x="493" y="50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40200" y="539575"/>
              <a:ext cx="3231700" cy="163000"/>
            </a:xfrm>
            <a:custGeom>
              <a:avLst/>
              <a:gdLst/>
              <a:ahLst/>
              <a:cxnLst/>
              <a:rect l="l" t="t" r="r" b="b"/>
              <a:pathLst>
                <a:path w="129268" h="6520" extrusionOk="0">
                  <a:moveTo>
                    <a:pt x="87344" y="0"/>
                  </a:moveTo>
                  <a:cubicBezTo>
                    <a:pt x="85068" y="0"/>
                    <a:pt x="82793" y="15"/>
                    <a:pt x="80528" y="57"/>
                  </a:cubicBezTo>
                  <a:cubicBezTo>
                    <a:pt x="79200" y="106"/>
                    <a:pt x="77823" y="106"/>
                    <a:pt x="76495" y="155"/>
                  </a:cubicBezTo>
                  <a:cubicBezTo>
                    <a:pt x="75167" y="254"/>
                    <a:pt x="73790" y="450"/>
                    <a:pt x="72462" y="450"/>
                  </a:cubicBezTo>
                  <a:cubicBezTo>
                    <a:pt x="72073" y="465"/>
                    <a:pt x="71680" y="471"/>
                    <a:pt x="71285" y="471"/>
                  </a:cubicBezTo>
                  <a:cubicBezTo>
                    <a:pt x="70331" y="471"/>
                    <a:pt x="69368" y="436"/>
                    <a:pt x="68429" y="401"/>
                  </a:cubicBezTo>
                  <a:cubicBezTo>
                    <a:pt x="67970" y="368"/>
                    <a:pt x="67516" y="357"/>
                    <a:pt x="67066" y="357"/>
                  </a:cubicBezTo>
                  <a:cubicBezTo>
                    <a:pt x="66166" y="357"/>
                    <a:pt x="65281" y="401"/>
                    <a:pt x="64396" y="401"/>
                  </a:cubicBezTo>
                  <a:cubicBezTo>
                    <a:pt x="53625" y="696"/>
                    <a:pt x="42854" y="1139"/>
                    <a:pt x="32132" y="1729"/>
                  </a:cubicBezTo>
                  <a:cubicBezTo>
                    <a:pt x="26722" y="2024"/>
                    <a:pt x="21361" y="2368"/>
                    <a:pt x="16000" y="2713"/>
                  </a:cubicBezTo>
                  <a:lnTo>
                    <a:pt x="7934" y="3352"/>
                  </a:lnTo>
                  <a:cubicBezTo>
                    <a:pt x="6606" y="3401"/>
                    <a:pt x="5229" y="3598"/>
                    <a:pt x="3901" y="3942"/>
                  </a:cubicBezTo>
                  <a:cubicBezTo>
                    <a:pt x="2524" y="4287"/>
                    <a:pt x="1295" y="4975"/>
                    <a:pt x="262" y="5959"/>
                  </a:cubicBezTo>
                  <a:cubicBezTo>
                    <a:pt x="1" y="6182"/>
                    <a:pt x="220" y="6519"/>
                    <a:pt x="470" y="6519"/>
                  </a:cubicBezTo>
                  <a:cubicBezTo>
                    <a:pt x="550" y="6519"/>
                    <a:pt x="633" y="6485"/>
                    <a:pt x="704" y="6401"/>
                  </a:cubicBezTo>
                  <a:cubicBezTo>
                    <a:pt x="1639" y="5516"/>
                    <a:pt x="2770" y="4877"/>
                    <a:pt x="4049" y="4582"/>
                  </a:cubicBezTo>
                  <a:cubicBezTo>
                    <a:pt x="5328" y="4237"/>
                    <a:pt x="6656" y="4090"/>
                    <a:pt x="7983" y="4041"/>
                  </a:cubicBezTo>
                  <a:lnTo>
                    <a:pt x="16049" y="3549"/>
                  </a:lnTo>
                  <a:cubicBezTo>
                    <a:pt x="21410" y="3155"/>
                    <a:pt x="26771" y="2860"/>
                    <a:pt x="32132" y="2565"/>
                  </a:cubicBezTo>
                  <a:cubicBezTo>
                    <a:pt x="42854" y="2024"/>
                    <a:pt x="53625" y="1582"/>
                    <a:pt x="64396" y="1336"/>
                  </a:cubicBezTo>
                  <a:cubicBezTo>
                    <a:pt x="65724" y="1286"/>
                    <a:pt x="67052" y="1286"/>
                    <a:pt x="68429" y="1188"/>
                  </a:cubicBezTo>
                  <a:cubicBezTo>
                    <a:pt x="69757" y="1090"/>
                    <a:pt x="71085" y="991"/>
                    <a:pt x="72462" y="942"/>
                  </a:cubicBezTo>
                  <a:cubicBezTo>
                    <a:pt x="72609" y="937"/>
                    <a:pt x="72757" y="934"/>
                    <a:pt x="72904" y="934"/>
                  </a:cubicBezTo>
                  <a:cubicBezTo>
                    <a:pt x="74085" y="934"/>
                    <a:pt x="75270" y="1090"/>
                    <a:pt x="76495" y="1090"/>
                  </a:cubicBezTo>
                  <a:lnTo>
                    <a:pt x="80528" y="1090"/>
                  </a:lnTo>
                  <a:lnTo>
                    <a:pt x="96659" y="1041"/>
                  </a:lnTo>
                  <a:cubicBezTo>
                    <a:pt x="98044" y="1034"/>
                    <a:pt x="99430" y="1031"/>
                    <a:pt x="100817" y="1031"/>
                  </a:cubicBezTo>
                  <a:cubicBezTo>
                    <a:pt x="110164" y="1031"/>
                    <a:pt x="119543" y="1171"/>
                    <a:pt x="128923" y="1385"/>
                  </a:cubicBezTo>
                  <a:cubicBezTo>
                    <a:pt x="128948" y="1393"/>
                    <a:pt x="128974" y="1397"/>
                    <a:pt x="128999" y="1397"/>
                  </a:cubicBezTo>
                  <a:cubicBezTo>
                    <a:pt x="129118" y="1397"/>
                    <a:pt x="129227" y="1302"/>
                    <a:pt x="129267" y="1139"/>
                  </a:cubicBezTo>
                  <a:cubicBezTo>
                    <a:pt x="129267" y="991"/>
                    <a:pt x="129120" y="844"/>
                    <a:pt x="128972" y="844"/>
                  </a:cubicBezTo>
                  <a:cubicBezTo>
                    <a:pt x="118201" y="401"/>
                    <a:pt x="107430" y="155"/>
                    <a:pt x="96659" y="57"/>
                  </a:cubicBezTo>
                  <a:cubicBezTo>
                    <a:pt x="93564" y="28"/>
                    <a:pt x="90453" y="0"/>
                    <a:pt x="87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44675" y="1405675"/>
              <a:ext cx="28300" cy="36900"/>
            </a:xfrm>
            <a:custGeom>
              <a:avLst/>
              <a:gdLst/>
              <a:ahLst/>
              <a:cxnLst/>
              <a:rect l="l" t="t" r="r" b="b"/>
              <a:pathLst>
                <a:path w="1132" h="1476" extrusionOk="0">
                  <a:moveTo>
                    <a:pt x="544" y="1"/>
                  </a:moveTo>
                  <a:cubicBezTo>
                    <a:pt x="420" y="1"/>
                    <a:pt x="306" y="66"/>
                    <a:pt x="247" y="185"/>
                  </a:cubicBezTo>
                  <a:cubicBezTo>
                    <a:pt x="99" y="332"/>
                    <a:pt x="50" y="578"/>
                    <a:pt x="99" y="775"/>
                  </a:cubicBezTo>
                  <a:cubicBezTo>
                    <a:pt x="99" y="800"/>
                    <a:pt x="99" y="800"/>
                    <a:pt x="105" y="800"/>
                  </a:cubicBezTo>
                  <a:cubicBezTo>
                    <a:pt x="111" y="800"/>
                    <a:pt x="124" y="800"/>
                    <a:pt x="148" y="824"/>
                  </a:cubicBezTo>
                  <a:lnTo>
                    <a:pt x="345" y="824"/>
                  </a:lnTo>
                  <a:cubicBezTo>
                    <a:pt x="247" y="873"/>
                    <a:pt x="148" y="873"/>
                    <a:pt x="99" y="873"/>
                  </a:cubicBezTo>
                  <a:cubicBezTo>
                    <a:pt x="50" y="873"/>
                    <a:pt x="50" y="923"/>
                    <a:pt x="1" y="923"/>
                  </a:cubicBezTo>
                  <a:cubicBezTo>
                    <a:pt x="1" y="972"/>
                    <a:pt x="50" y="1021"/>
                    <a:pt x="50" y="1070"/>
                  </a:cubicBezTo>
                  <a:cubicBezTo>
                    <a:pt x="99" y="1168"/>
                    <a:pt x="197" y="1267"/>
                    <a:pt x="247" y="1365"/>
                  </a:cubicBezTo>
                  <a:lnTo>
                    <a:pt x="296" y="1365"/>
                  </a:lnTo>
                  <a:cubicBezTo>
                    <a:pt x="370" y="1439"/>
                    <a:pt x="480" y="1476"/>
                    <a:pt x="591" y="1476"/>
                  </a:cubicBezTo>
                  <a:cubicBezTo>
                    <a:pt x="702" y="1476"/>
                    <a:pt x="812" y="1439"/>
                    <a:pt x="886" y="1365"/>
                  </a:cubicBezTo>
                  <a:cubicBezTo>
                    <a:pt x="984" y="1267"/>
                    <a:pt x="1033" y="1168"/>
                    <a:pt x="1083" y="1070"/>
                  </a:cubicBezTo>
                  <a:cubicBezTo>
                    <a:pt x="1083" y="1021"/>
                    <a:pt x="1132" y="972"/>
                    <a:pt x="1083" y="923"/>
                  </a:cubicBezTo>
                  <a:cubicBezTo>
                    <a:pt x="1083" y="873"/>
                    <a:pt x="1033" y="873"/>
                    <a:pt x="1033" y="873"/>
                  </a:cubicBezTo>
                  <a:cubicBezTo>
                    <a:pt x="935" y="873"/>
                    <a:pt x="886" y="873"/>
                    <a:pt x="788" y="824"/>
                  </a:cubicBezTo>
                  <a:lnTo>
                    <a:pt x="984" y="824"/>
                  </a:lnTo>
                  <a:lnTo>
                    <a:pt x="1033" y="775"/>
                  </a:lnTo>
                  <a:cubicBezTo>
                    <a:pt x="1033" y="529"/>
                    <a:pt x="984" y="332"/>
                    <a:pt x="837" y="136"/>
                  </a:cubicBezTo>
                  <a:cubicBezTo>
                    <a:pt x="837" y="136"/>
                    <a:pt x="788" y="86"/>
                    <a:pt x="788" y="86"/>
                  </a:cubicBezTo>
                  <a:cubicBezTo>
                    <a:pt x="710" y="28"/>
                    <a:pt x="625" y="1"/>
                    <a:pt x="544" y="1"/>
                  </a:cubicBezTo>
                  <a:close/>
                </a:path>
              </a:pathLst>
            </a:custGeom>
            <a:solidFill>
              <a:srgbClr val="561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92625" y="3314475"/>
              <a:ext cx="30775" cy="36075"/>
            </a:xfrm>
            <a:custGeom>
              <a:avLst/>
              <a:gdLst/>
              <a:ahLst/>
              <a:cxnLst/>
              <a:rect l="l" t="t" r="r" b="b"/>
              <a:pathLst>
                <a:path w="1231" h="1443" extrusionOk="0">
                  <a:moveTo>
                    <a:pt x="617" y="1"/>
                  </a:moveTo>
                  <a:cubicBezTo>
                    <a:pt x="502" y="1"/>
                    <a:pt x="382" y="49"/>
                    <a:pt x="296" y="164"/>
                  </a:cubicBezTo>
                  <a:cubicBezTo>
                    <a:pt x="197" y="311"/>
                    <a:pt x="148" y="508"/>
                    <a:pt x="148" y="754"/>
                  </a:cubicBezTo>
                  <a:lnTo>
                    <a:pt x="394" y="754"/>
                  </a:lnTo>
                  <a:cubicBezTo>
                    <a:pt x="394" y="803"/>
                    <a:pt x="197" y="803"/>
                    <a:pt x="148" y="803"/>
                  </a:cubicBezTo>
                  <a:cubicBezTo>
                    <a:pt x="148" y="803"/>
                    <a:pt x="99" y="852"/>
                    <a:pt x="99" y="852"/>
                  </a:cubicBezTo>
                  <a:cubicBezTo>
                    <a:pt x="1" y="902"/>
                    <a:pt x="99" y="951"/>
                    <a:pt x="99" y="1000"/>
                  </a:cubicBezTo>
                  <a:cubicBezTo>
                    <a:pt x="148" y="1098"/>
                    <a:pt x="197" y="1197"/>
                    <a:pt x="296" y="1295"/>
                  </a:cubicBezTo>
                  <a:cubicBezTo>
                    <a:pt x="394" y="1393"/>
                    <a:pt x="517" y="1443"/>
                    <a:pt x="640" y="1443"/>
                  </a:cubicBezTo>
                  <a:cubicBezTo>
                    <a:pt x="763" y="1443"/>
                    <a:pt x="886" y="1393"/>
                    <a:pt x="984" y="1295"/>
                  </a:cubicBezTo>
                  <a:cubicBezTo>
                    <a:pt x="1083" y="1197"/>
                    <a:pt x="1132" y="1098"/>
                    <a:pt x="1181" y="1000"/>
                  </a:cubicBezTo>
                  <a:cubicBezTo>
                    <a:pt x="1181" y="951"/>
                    <a:pt x="1230" y="902"/>
                    <a:pt x="1181" y="852"/>
                  </a:cubicBezTo>
                  <a:cubicBezTo>
                    <a:pt x="1132" y="852"/>
                    <a:pt x="1132" y="803"/>
                    <a:pt x="1083" y="803"/>
                  </a:cubicBezTo>
                  <a:lnTo>
                    <a:pt x="886" y="803"/>
                  </a:lnTo>
                  <a:cubicBezTo>
                    <a:pt x="935" y="754"/>
                    <a:pt x="984" y="754"/>
                    <a:pt x="1034" y="754"/>
                  </a:cubicBezTo>
                  <a:lnTo>
                    <a:pt x="1083" y="705"/>
                  </a:lnTo>
                  <a:cubicBezTo>
                    <a:pt x="1132" y="508"/>
                    <a:pt x="1034" y="311"/>
                    <a:pt x="935" y="164"/>
                  </a:cubicBezTo>
                  <a:cubicBezTo>
                    <a:pt x="886" y="115"/>
                    <a:pt x="886" y="115"/>
                    <a:pt x="837" y="66"/>
                  </a:cubicBezTo>
                  <a:cubicBezTo>
                    <a:pt x="776" y="25"/>
                    <a:pt x="698" y="1"/>
                    <a:pt x="617" y="1"/>
                  </a:cubicBezTo>
                  <a:close/>
                </a:path>
              </a:pathLst>
            </a:custGeom>
            <a:solidFill>
              <a:srgbClr val="561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80325" y="2559000"/>
              <a:ext cx="35700" cy="721475"/>
            </a:xfrm>
            <a:custGeom>
              <a:avLst/>
              <a:gdLst/>
              <a:ahLst/>
              <a:cxnLst/>
              <a:rect l="l" t="t" r="r" b="b"/>
              <a:pathLst>
                <a:path w="1428" h="28859" extrusionOk="0">
                  <a:moveTo>
                    <a:pt x="321" y="0"/>
                  </a:moveTo>
                  <a:cubicBezTo>
                    <a:pt x="161" y="0"/>
                    <a:pt x="1" y="111"/>
                    <a:pt x="1" y="332"/>
                  </a:cubicBezTo>
                  <a:cubicBezTo>
                    <a:pt x="1" y="2693"/>
                    <a:pt x="50" y="5005"/>
                    <a:pt x="50" y="7366"/>
                  </a:cubicBezTo>
                  <a:cubicBezTo>
                    <a:pt x="99" y="9726"/>
                    <a:pt x="198" y="12087"/>
                    <a:pt x="247" y="14448"/>
                  </a:cubicBezTo>
                  <a:cubicBezTo>
                    <a:pt x="198" y="14743"/>
                    <a:pt x="247" y="15038"/>
                    <a:pt x="296" y="15333"/>
                  </a:cubicBezTo>
                  <a:cubicBezTo>
                    <a:pt x="394" y="15579"/>
                    <a:pt x="493" y="15874"/>
                    <a:pt x="493" y="16218"/>
                  </a:cubicBezTo>
                  <a:cubicBezTo>
                    <a:pt x="493" y="16513"/>
                    <a:pt x="394" y="16809"/>
                    <a:pt x="296" y="17104"/>
                  </a:cubicBezTo>
                  <a:cubicBezTo>
                    <a:pt x="247" y="17350"/>
                    <a:pt x="247" y="17694"/>
                    <a:pt x="247" y="17989"/>
                  </a:cubicBezTo>
                  <a:cubicBezTo>
                    <a:pt x="247" y="19169"/>
                    <a:pt x="345" y="20301"/>
                    <a:pt x="394" y="21481"/>
                  </a:cubicBezTo>
                  <a:cubicBezTo>
                    <a:pt x="493" y="23842"/>
                    <a:pt x="591" y="26202"/>
                    <a:pt x="788" y="28563"/>
                  </a:cubicBezTo>
                  <a:cubicBezTo>
                    <a:pt x="788" y="28760"/>
                    <a:pt x="935" y="28858"/>
                    <a:pt x="1083" y="28858"/>
                  </a:cubicBezTo>
                  <a:cubicBezTo>
                    <a:pt x="1231" y="28858"/>
                    <a:pt x="1378" y="28760"/>
                    <a:pt x="1378" y="28563"/>
                  </a:cubicBezTo>
                  <a:cubicBezTo>
                    <a:pt x="1427" y="26202"/>
                    <a:pt x="1378" y="23842"/>
                    <a:pt x="1378" y="21481"/>
                  </a:cubicBezTo>
                  <a:cubicBezTo>
                    <a:pt x="1378" y="20301"/>
                    <a:pt x="1427" y="19120"/>
                    <a:pt x="1329" y="17940"/>
                  </a:cubicBezTo>
                  <a:cubicBezTo>
                    <a:pt x="1280" y="17694"/>
                    <a:pt x="1280" y="17350"/>
                    <a:pt x="1231" y="17054"/>
                  </a:cubicBezTo>
                  <a:cubicBezTo>
                    <a:pt x="1132" y="16809"/>
                    <a:pt x="1034" y="16513"/>
                    <a:pt x="985" y="16218"/>
                  </a:cubicBezTo>
                  <a:cubicBezTo>
                    <a:pt x="985" y="15923"/>
                    <a:pt x="1034" y="15579"/>
                    <a:pt x="1132" y="15333"/>
                  </a:cubicBezTo>
                  <a:cubicBezTo>
                    <a:pt x="1181" y="15038"/>
                    <a:pt x="1181" y="14743"/>
                    <a:pt x="1181" y="14448"/>
                  </a:cubicBezTo>
                  <a:cubicBezTo>
                    <a:pt x="1083" y="12087"/>
                    <a:pt x="1034" y="9726"/>
                    <a:pt x="985" y="7366"/>
                  </a:cubicBezTo>
                  <a:cubicBezTo>
                    <a:pt x="886" y="5005"/>
                    <a:pt x="788" y="2693"/>
                    <a:pt x="640" y="332"/>
                  </a:cubicBezTo>
                  <a:cubicBezTo>
                    <a:pt x="640" y="111"/>
                    <a:pt x="480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27475" y="2414825"/>
              <a:ext cx="35675" cy="723025"/>
            </a:xfrm>
            <a:custGeom>
              <a:avLst/>
              <a:gdLst/>
              <a:ahLst/>
              <a:cxnLst/>
              <a:rect l="l" t="t" r="r" b="b"/>
              <a:pathLst>
                <a:path w="1427" h="28921" extrusionOk="0">
                  <a:moveTo>
                    <a:pt x="344" y="1"/>
                  </a:moveTo>
                  <a:cubicBezTo>
                    <a:pt x="197" y="1"/>
                    <a:pt x="49" y="99"/>
                    <a:pt x="49" y="296"/>
                  </a:cubicBezTo>
                  <a:cubicBezTo>
                    <a:pt x="0" y="2657"/>
                    <a:pt x="49" y="5017"/>
                    <a:pt x="98" y="7378"/>
                  </a:cubicBezTo>
                  <a:cubicBezTo>
                    <a:pt x="98" y="9739"/>
                    <a:pt x="197" y="12100"/>
                    <a:pt x="246" y="14460"/>
                  </a:cubicBezTo>
                  <a:cubicBezTo>
                    <a:pt x="246" y="14756"/>
                    <a:pt x="246" y="15051"/>
                    <a:pt x="344" y="15346"/>
                  </a:cubicBezTo>
                  <a:cubicBezTo>
                    <a:pt x="443" y="15641"/>
                    <a:pt x="492" y="15936"/>
                    <a:pt x="541" y="16231"/>
                  </a:cubicBezTo>
                  <a:cubicBezTo>
                    <a:pt x="492" y="16526"/>
                    <a:pt x="394" y="16821"/>
                    <a:pt x="295" y="17116"/>
                  </a:cubicBezTo>
                  <a:cubicBezTo>
                    <a:pt x="295" y="17362"/>
                    <a:pt x="295" y="17707"/>
                    <a:pt x="295" y="18002"/>
                  </a:cubicBezTo>
                  <a:cubicBezTo>
                    <a:pt x="246" y="19182"/>
                    <a:pt x="344" y="20362"/>
                    <a:pt x="394" y="21543"/>
                  </a:cubicBezTo>
                  <a:cubicBezTo>
                    <a:pt x="541" y="23903"/>
                    <a:pt x="639" y="26264"/>
                    <a:pt x="787" y="28625"/>
                  </a:cubicBezTo>
                  <a:cubicBezTo>
                    <a:pt x="787" y="28822"/>
                    <a:pt x="947" y="28920"/>
                    <a:pt x="1107" y="28920"/>
                  </a:cubicBezTo>
                  <a:cubicBezTo>
                    <a:pt x="1267" y="28920"/>
                    <a:pt x="1426" y="28822"/>
                    <a:pt x="1426" y="28625"/>
                  </a:cubicBezTo>
                  <a:cubicBezTo>
                    <a:pt x="1426" y="26264"/>
                    <a:pt x="1426" y="23903"/>
                    <a:pt x="1426" y="21543"/>
                  </a:cubicBezTo>
                  <a:cubicBezTo>
                    <a:pt x="1377" y="20362"/>
                    <a:pt x="1426" y="19182"/>
                    <a:pt x="1328" y="18002"/>
                  </a:cubicBezTo>
                  <a:cubicBezTo>
                    <a:pt x="1328" y="17707"/>
                    <a:pt x="1328" y="17411"/>
                    <a:pt x="1279" y="17116"/>
                  </a:cubicBezTo>
                  <a:cubicBezTo>
                    <a:pt x="1131" y="16821"/>
                    <a:pt x="1033" y="16526"/>
                    <a:pt x="984" y="16231"/>
                  </a:cubicBezTo>
                  <a:cubicBezTo>
                    <a:pt x="1033" y="15936"/>
                    <a:pt x="1082" y="15641"/>
                    <a:pt x="1131" y="15346"/>
                  </a:cubicBezTo>
                  <a:cubicBezTo>
                    <a:pt x="1180" y="15051"/>
                    <a:pt x="1230" y="14756"/>
                    <a:pt x="1180" y="14460"/>
                  </a:cubicBezTo>
                  <a:cubicBezTo>
                    <a:pt x="1131" y="12100"/>
                    <a:pt x="1082" y="9739"/>
                    <a:pt x="984" y="7378"/>
                  </a:cubicBezTo>
                  <a:cubicBezTo>
                    <a:pt x="885" y="5017"/>
                    <a:pt x="787" y="2657"/>
                    <a:pt x="639" y="296"/>
                  </a:cubicBezTo>
                  <a:cubicBezTo>
                    <a:pt x="639" y="99"/>
                    <a:pt x="492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7225" y="4193575"/>
              <a:ext cx="28300" cy="53325"/>
            </a:xfrm>
            <a:custGeom>
              <a:avLst/>
              <a:gdLst/>
              <a:ahLst/>
              <a:cxnLst/>
              <a:rect l="l" t="t" r="r" b="b"/>
              <a:pathLst>
                <a:path w="1132" h="2133" extrusionOk="0">
                  <a:moveTo>
                    <a:pt x="529" y="0"/>
                  </a:moveTo>
                  <a:cubicBezTo>
                    <a:pt x="405" y="0"/>
                    <a:pt x="272" y="64"/>
                    <a:pt x="197" y="215"/>
                  </a:cubicBezTo>
                  <a:cubicBezTo>
                    <a:pt x="99" y="460"/>
                    <a:pt x="50" y="805"/>
                    <a:pt x="50" y="1100"/>
                  </a:cubicBezTo>
                  <a:cubicBezTo>
                    <a:pt x="99" y="1100"/>
                    <a:pt x="50" y="1100"/>
                    <a:pt x="148" y="1149"/>
                  </a:cubicBezTo>
                  <a:cubicBezTo>
                    <a:pt x="197" y="1198"/>
                    <a:pt x="296" y="1198"/>
                    <a:pt x="296" y="1198"/>
                  </a:cubicBezTo>
                  <a:cubicBezTo>
                    <a:pt x="296" y="1198"/>
                    <a:pt x="148" y="1247"/>
                    <a:pt x="99" y="1247"/>
                  </a:cubicBezTo>
                  <a:cubicBezTo>
                    <a:pt x="50" y="1247"/>
                    <a:pt x="50" y="1297"/>
                    <a:pt x="0" y="1297"/>
                  </a:cubicBezTo>
                  <a:cubicBezTo>
                    <a:pt x="0" y="1395"/>
                    <a:pt x="50" y="1444"/>
                    <a:pt x="50" y="1542"/>
                  </a:cubicBezTo>
                  <a:cubicBezTo>
                    <a:pt x="99" y="1690"/>
                    <a:pt x="197" y="1838"/>
                    <a:pt x="296" y="1985"/>
                  </a:cubicBezTo>
                  <a:cubicBezTo>
                    <a:pt x="296" y="1985"/>
                    <a:pt x="345" y="2034"/>
                    <a:pt x="394" y="2083"/>
                  </a:cubicBezTo>
                  <a:cubicBezTo>
                    <a:pt x="459" y="2116"/>
                    <a:pt x="525" y="2133"/>
                    <a:pt x="587" y="2133"/>
                  </a:cubicBezTo>
                  <a:cubicBezTo>
                    <a:pt x="711" y="2133"/>
                    <a:pt x="820" y="2067"/>
                    <a:pt x="886" y="1936"/>
                  </a:cubicBezTo>
                  <a:cubicBezTo>
                    <a:pt x="984" y="1788"/>
                    <a:pt x="1033" y="1641"/>
                    <a:pt x="1082" y="1493"/>
                  </a:cubicBezTo>
                  <a:cubicBezTo>
                    <a:pt x="1082" y="1444"/>
                    <a:pt x="1132" y="1346"/>
                    <a:pt x="1082" y="1297"/>
                  </a:cubicBezTo>
                  <a:cubicBezTo>
                    <a:pt x="1082" y="1247"/>
                    <a:pt x="1033" y="1247"/>
                    <a:pt x="1033" y="1198"/>
                  </a:cubicBezTo>
                  <a:lnTo>
                    <a:pt x="787" y="1198"/>
                  </a:lnTo>
                  <a:cubicBezTo>
                    <a:pt x="787" y="1149"/>
                    <a:pt x="886" y="1149"/>
                    <a:pt x="935" y="1100"/>
                  </a:cubicBezTo>
                  <a:cubicBezTo>
                    <a:pt x="1033" y="1100"/>
                    <a:pt x="1033" y="1051"/>
                    <a:pt x="1033" y="1051"/>
                  </a:cubicBezTo>
                  <a:cubicBezTo>
                    <a:pt x="1033" y="756"/>
                    <a:pt x="984" y="460"/>
                    <a:pt x="837" y="165"/>
                  </a:cubicBezTo>
                  <a:cubicBezTo>
                    <a:pt x="787" y="116"/>
                    <a:pt x="738" y="67"/>
                    <a:pt x="640" y="18"/>
                  </a:cubicBezTo>
                  <a:cubicBezTo>
                    <a:pt x="605" y="6"/>
                    <a:pt x="567" y="0"/>
                    <a:pt x="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76650" y="4458050"/>
              <a:ext cx="28300" cy="95975"/>
            </a:xfrm>
            <a:custGeom>
              <a:avLst/>
              <a:gdLst/>
              <a:ahLst/>
              <a:cxnLst/>
              <a:rect l="l" t="t" r="r" b="b"/>
              <a:pathLst>
                <a:path w="1132" h="3839" extrusionOk="0">
                  <a:moveTo>
                    <a:pt x="540" y="0"/>
                  </a:moveTo>
                  <a:cubicBezTo>
                    <a:pt x="381" y="0"/>
                    <a:pt x="246" y="96"/>
                    <a:pt x="246" y="259"/>
                  </a:cubicBezTo>
                  <a:cubicBezTo>
                    <a:pt x="99" y="800"/>
                    <a:pt x="50" y="1341"/>
                    <a:pt x="99" y="1931"/>
                  </a:cubicBezTo>
                  <a:cubicBezTo>
                    <a:pt x="99" y="1980"/>
                    <a:pt x="99" y="1980"/>
                    <a:pt x="148" y="2029"/>
                  </a:cubicBezTo>
                  <a:cubicBezTo>
                    <a:pt x="246" y="2079"/>
                    <a:pt x="345" y="2079"/>
                    <a:pt x="345" y="2128"/>
                  </a:cubicBezTo>
                  <a:cubicBezTo>
                    <a:pt x="345" y="2177"/>
                    <a:pt x="148" y="2226"/>
                    <a:pt x="99" y="2226"/>
                  </a:cubicBezTo>
                  <a:cubicBezTo>
                    <a:pt x="50" y="2275"/>
                    <a:pt x="50" y="2325"/>
                    <a:pt x="50" y="2374"/>
                  </a:cubicBezTo>
                  <a:cubicBezTo>
                    <a:pt x="0" y="2521"/>
                    <a:pt x="50" y="2620"/>
                    <a:pt x="99" y="2767"/>
                  </a:cubicBezTo>
                  <a:cubicBezTo>
                    <a:pt x="148" y="3062"/>
                    <a:pt x="197" y="3357"/>
                    <a:pt x="295" y="3603"/>
                  </a:cubicBezTo>
                  <a:cubicBezTo>
                    <a:pt x="345" y="3702"/>
                    <a:pt x="394" y="3800"/>
                    <a:pt x="541" y="3800"/>
                  </a:cubicBezTo>
                  <a:cubicBezTo>
                    <a:pt x="581" y="3826"/>
                    <a:pt x="624" y="3839"/>
                    <a:pt x="667" y="3839"/>
                  </a:cubicBezTo>
                  <a:cubicBezTo>
                    <a:pt x="784" y="3839"/>
                    <a:pt x="899" y="3747"/>
                    <a:pt x="935" y="3603"/>
                  </a:cubicBezTo>
                  <a:cubicBezTo>
                    <a:pt x="1033" y="3308"/>
                    <a:pt x="1082" y="3062"/>
                    <a:pt x="1132" y="2767"/>
                  </a:cubicBezTo>
                  <a:cubicBezTo>
                    <a:pt x="1132" y="2620"/>
                    <a:pt x="1132" y="2472"/>
                    <a:pt x="1132" y="2325"/>
                  </a:cubicBezTo>
                  <a:cubicBezTo>
                    <a:pt x="1082" y="2275"/>
                    <a:pt x="1082" y="2275"/>
                    <a:pt x="1033" y="2226"/>
                  </a:cubicBezTo>
                  <a:cubicBezTo>
                    <a:pt x="984" y="2177"/>
                    <a:pt x="836" y="2177"/>
                    <a:pt x="836" y="2128"/>
                  </a:cubicBezTo>
                  <a:cubicBezTo>
                    <a:pt x="787" y="2079"/>
                    <a:pt x="935" y="2079"/>
                    <a:pt x="984" y="2029"/>
                  </a:cubicBezTo>
                  <a:cubicBezTo>
                    <a:pt x="1033" y="1980"/>
                    <a:pt x="1033" y="1931"/>
                    <a:pt x="1033" y="1931"/>
                  </a:cubicBezTo>
                  <a:cubicBezTo>
                    <a:pt x="1033" y="1341"/>
                    <a:pt x="984" y="800"/>
                    <a:pt x="836" y="210"/>
                  </a:cubicBezTo>
                  <a:cubicBezTo>
                    <a:pt x="787" y="111"/>
                    <a:pt x="738" y="13"/>
                    <a:pt x="640" y="13"/>
                  </a:cubicBezTo>
                  <a:cubicBezTo>
                    <a:pt x="606" y="5"/>
                    <a:pt x="572" y="0"/>
                    <a:pt x="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3375" y="4289675"/>
              <a:ext cx="29525" cy="364200"/>
            </a:xfrm>
            <a:custGeom>
              <a:avLst/>
              <a:gdLst/>
              <a:ahLst/>
              <a:cxnLst/>
              <a:rect l="l" t="t" r="r" b="b"/>
              <a:pathLst>
                <a:path w="1181" h="14568" extrusionOk="0">
                  <a:moveTo>
                    <a:pt x="319" y="0"/>
                  </a:moveTo>
                  <a:cubicBezTo>
                    <a:pt x="161" y="0"/>
                    <a:pt x="50" y="134"/>
                    <a:pt x="50" y="305"/>
                  </a:cubicBezTo>
                  <a:cubicBezTo>
                    <a:pt x="0" y="1436"/>
                    <a:pt x="0" y="2617"/>
                    <a:pt x="0" y="3797"/>
                  </a:cubicBezTo>
                  <a:cubicBezTo>
                    <a:pt x="0" y="4928"/>
                    <a:pt x="50" y="6109"/>
                    <a:pt x="99" y="7289"/>
                  </a:cubicBezTo>
                  <a:cubicBezTo>
                    <a:pt x="50" y="7437"/>
                    <a:pt x="99" y="7584"/>
                    <a:pt x="148" y="7732"/>
                  </a:cubicBezTo>
                  <a:cubicBezTo>
                    <a:pt x="246" y="7830"/>
                    <a:pt x="295" y="7978"/>
                    <a:pt x="345" y="8174"/>
                  </a:cubicBezTo>
                  <a:cubicBezTo>
                    <a:pt x="345" y="8273"/>
                    <a:pt x="148" y="8469"/>
                    <a:pt x="99" y="8617"/>
                  </a:cubicBezTo>
                  <a:cubicBezTo>
                    <a:pt x="99" y="8764"/>
                    <a:pt x="50" y="8912"/>
                    <a:pt x="50" y="9010"/>
                  </a:cubicBezTo>
                  <a:cubicBezTo>
                    <a:pt x="50" y="9601"/>
                    <a:pt x="99" y="10191"/>
                    <a:pt x="148" y="10781"/>
                  </a:cubicBezTo>
                  <a:cubicBezTo>
                    <a:pt x="197" y="11961"/>
                    <a:pt x="295" y="13142"/>
                    <a:pt x="443" y="14273"/>
                  </a:cubicBezTo>
                  <a:cubicBezTo>
                    <a:pt x="443" y="14420"/>
                    <a:pt x="541" y="14519"/>
                    <a:pt x="689" y="14568"/>
                  </a:cubicBezTo>
                  <a:cubicBezTo>
                    <a:pt x="886" y="14568"/>
                    <a:pt x="1033" y="14420"/>
                    <a:pt x="1033" y="14273"/>
                  </a:cubicBezTo>
                  <a:cubicBezTo>
                    <a:pt x="1082" y="13093"/>
                    <a:pt x="1132" y="11912"/>
                    <a:pt x="1132" y="10781"/>
                  </a:cubicBezTo>
                  <a:cubicBezTo>
                    <a:pt x="1181" y="10191"/>
                    <a:pt x="1181" y="9601"/>
                    <a:pt x="1132" y="9010"/>
                  </a:cubicBezTo>
                  <a:cubicBezTo>
                    <a:pt x="1132" y="8863"/>
                    <a:pt x="1082" y="8715"/>
                    <a:pt x="1082" y="8568"/>
                  </a:cubicBezTo>
                  <a:cubicBezTo>
                    <a:pt x="984" y="8420"/>
                    <a:pt x="836" y="8273"/>
                    <a:pt x="836" y="8125"/>
                  </a:cubicBezTo>
                  <a:cubicBezTo>
                    <a:pt x="836" y="7978"/>
                    <a:pt x="886" y="7830"/>
                    <a:pt x="984" y="7682"/>
                  </a:cubicBezTo>
                  <a:cubicBezTo>
                    <a:pt x="1033" y="7584"/>
                    <a:pt x="1033" y="7387"/>
                    <a:pt x="1033" y="7240"/>
                  </a:cubicBezTo>
                  <a:cubicBezTo>
                    <a:pt x="984" y="6109"/>
                    <a:pt x="935" y="4928"/>
                    <a:pt x="886" y="3748"/>
                  </a:cubicBezTo>
                  <a:cubicBezTo>
                    <a:pt x="836" y="2617"/>
                    <a:pt x="787" y="1436"/>
                    <a:pt x="689" y="256"/>
                  </a:cubicBezTo>
                  <a:cubicBezTo>
                    <a:pt x="640" y="108"/>
                    <a:pt x="541" y="10"/>
                    <a:pt x="394" y="10"/>
                  </a:cubicBezTo>
                  <a:cubicBezTo>
                    <a:pt x="368" y="4"/>
                    <a:pt x="343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1250" y="3391100"/>
              <a:ext cx="36900" cy="760125"/>
            </a:xfrm>
            <a:custGeom>
              <a:avLst/>
              <a:gdLst/>
              <a:ahLst/>
              <a:cxnLst/>
              <a:rect l="l" t="t" r="r" b="b"/>
              <a:pathLst>
                <a:path w="1476" h="30405" extrusionOk="0">
                  <a:moveTo>
                    <a:pt x="344" y="1"/>
                  </a:moveTo>
                  <a:cubicBezTo>
                    <a:pt x="197" y="1"/>
                    <a:pt x="49" y="99"/>
                    <a:pt x="49" y="296"/>
                  </a:cubicBezTo>
                  <a:cubicBezTo>
                    <a:pt x="0" y="2804"/>
                    <a:pt x="49" y="5263"/>
                    <a:pt x="98" y="7771"/>
                  </a:cubicBezTo>
                  <a:cubicBezTo>
                    <a:pt x="98" y="10231"/>
                    <a:pt x="197" y="12739"/>
                    <a:pt x="246" y="15198"/>
                  </a:cubicBezTo>
                  <a:cubicBezTo>
                    <a:pt x="246" y="15542"/>
                    <a:pt x="295" y="15837"/>
                    <a:pt x="344" y="16132"/>
                  </a:cubicBezTo>
                  <a:cubicBezTo>
                    <a:pt x="443" y="16428"/>
                    <a:pt x="492" y="16772"/>
                    <a:pt x="541" y="17067"/>
                  </a:cubicBezTo>
                  <a:cubicBezTo>
                    <a:pt x="492" y="17362"/>
                    <a:pt x="443" y="17706"/>
                    <a:pt x="344" y="18001"/>
                  </a:cubicBezTo>
                  <a:cubicBezTo>
                    <a:pt x="295" y="18346"/>
                    <a:pt x="295" y="18641"/>
                    <a:pt x="295" y="18936"/>
                  </a:cubicBezTo>
                  <a:cubicBezTo>
                    <a:pt x="295" y="20215"/>
                    <a:pt x="344" y="21444"/>
                    <a:pt x="443" y="22674"/>
                  </a:cubicBezTo>
                  <a:cubicBezTo>
                    <a:pt x="541" y="25133"/>
                    <a:pt x="639" y="27641"/>
                    <a:pt x="787" y="30100"/>
                  </a:cubicBezTo>
                  <a:cubicBezTo>
                    <a:pt x="787" y="30271"/>
                    <a:pt x="935" y="30405"/>
                    <a:pt x="1071" y="30405"/>
                  </a:cubicBezTo>
                  <a:cubicBezTo>
                    <a:pt x="1092" y="30405"/>
                    <a:pt x="1112" y="30402"/>
                    <a:pt x="1131" y="30395"/>
                  </a:cubicBezTo>
                  <a:cubicBezTo>
                    <a:pt x="1328" y="30395"/>
                    <a:pt x="1476" y="30297"/>
                    <a:pt x="1476" y="30100"/>
                  </a:cubicBezTo>
                  <a:cubicBezTo>
                    <a:pt x="1476" y="27641"/>
                    <a:pt x="1476" y="25133"/>
                    <a:pt x="1476" y="22674"/>
                  </a:cubicBezTo>
                  <a:cubicBezTo>
                    <a:pt x="1426" y="21395"/>
                    <a:pt x="1476" y="20165"/>
                    <a:pt x="1377" y="18936"/>
                  </a:cubicBezTo>
                  <a:cubicBezTo>
                    <a:pt x="1377" y="18592"/>
                    <a:pt x="1377" y="18297"/>
                    <a:pt x="1328" y="18001"/>
                  </a:cubicBezTo>
                  <a:cubicBezTo>
                    <a:pt x="1180" y="17706"/>
                    <a:pt x="1082" y="17411"/>
                    <a:pt x="1033" y="17067"/>
                  </a:cubicBezTo>
                  <a:cubicBezTo>
                    <a:pt x="1033" y="16772"/>
                    <a:pt x="1082" y="16428"/>
                    <a:pt x="1180" y="16132"/>
                  </a:cubicBezTo>
                  <a:cubicBezTo>
                    <a:pt x="1230" y="15837"/>
                    <a:pt x="1230" y="15493"/>
                    <a:pt x="1180" y="15198"/>
                  </a:cubicBezTo>
                  <a:cubicBezTo>
                    <a:pt x="1131" y="12739"/>
                    <a:pt x="1082" y="10231"/>
                    <a:pt x="984" y="7771"/>
                  </a:cubicBezTo>
                  <a:cubicBezTo>
                    <a:pt x="885" y="5263"/>
                    <a:pt x="787" y="2755"/>
                    <a:pt x="639" y="296"/>
                  </a:cubicBezTo>
                  <a:cubicBezTo>
                    <a:pt x="639" y="99"/>
                    <a:pt x="492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48375" y="3209125"/>
              <a:ext cx="47975" cy="1205925"/>
            </a:xfrm>
            <a:custGeom>
              <a:avLst/>
              <a:gdLst/>
              <a:ahLst/>
              <a:cxnLst/>
              <a:rect l="l" t="t" r="r" b="b"/>
              <a:pathLst>
                <a:path w="1919" h="48237" extrusionOk="0">
                  <a:moveTo>
                    <a:pt x="344" y="1"/>
                  </a:moveTo>
                  <a:cubicBezTo>
                    <a:pt x="148" y="1"/>
                    <a:pt x="0" y="148"/>
                    <a:pt x="0" y="296"/>
                  </a:cubicBezTo>
                  <a:lnTo>
                    <a:pt x="99" y="6296"/>
                  </a:lnTo>
                  <a:lnTo>
                    <a:pt x="197" y="12247"/>
                  </a:lnTo>
                  <a:lnTo>
                    <a:pt x="443" y="24149"/>
                  </a:lnTo>
                  <a:cubicBezTo>
                    <a:pt x="443" y="24641"/>
                    <a:pt x="492" y="25133"/>
                    <a:pt x="541" y="25625"/>
                  </a:cubicBezTo>
                  <a:cubicBezTo>
                    <a:pt x="689" y="26117"/>
                    <a:pt x="738" y="26608"/>
                    <a:pt x="787" y="27100"/>
                  </a:cubicBezTo>
                  <a:cubicBezTo>
                    <a:pt x="738" y="27592"/>
                    <a:pt x="640" y="28084"/>
                    <a:pt x="590" y="28576"/>
                  </a:cubicBezTo>
                  <a:lnTo>
                    <a:pt x="590" y="30100"/>
                  </a:lnTo>
                  <a:cubicBezTo>
                    <a:pt x="590" y="32068"/>
                    <a:pt x="689" y="34035"/>
                    <a:pt x="738" y="36051"/>
                  </a:cubicBezTo>
                  <a:cubicBezTo>
                    <a:pt x="935" y="39986"/>
                    <a:pt x="1082" y="43970"/>
                    <a:pt x="1279" y="47954"/>
                  </a:cubicBezTo>
                  <a:lnTo>
                    <a:pt x="1279" y="47904"/>
                  </a:lnTo>
                  <a:cubicBezTo>
                    <a:pt x="1279" y="48126"/>
                    <a:pt x="1439" y="48236"/>
                    <a:pt x="1599" y="48236"/>
                  </a:cubicBezTo>
                  <a:cubicBezTo>
                    <a:pt x="1758" y="48236"/>
                    <a:pt x="1918" y="48126"/>
                    <a:pt x="1918" y="47904"/>
                  </a:cubicBezTo>
                  <a:cubicBezTo>
                    <a:pt x="1918" y="43921"/>
                    <a:pt x="1820" y="39986"/>
                    <a:pt x="1771" y="36002"/>
                  </a:cubicBezTo>
                  <a:cubicBezTo>
                    <a:pt x="1771" y="34035"/>
                    <a:pt x="1771" y="32018"/>
                    <a:pt x="1672" y="30051"/>
                  </a:cubicBezTo>
                  <a:cubicBezTo>
                    <a:pt x="1623" y="29559"/>
                    <a:pt x="1623" y="29067"/>
                    <a:pt x="1574" y="28576"/>
                  </a:cubicBezTo>
                  <a:cubicBezTo>
                    <a:pt x="1426" y="28084"/>
                    <a:pt x="1377" y="27592"/>
                    <a:pt x="1279" y="27100"/>
                  </a:cubicBezTo>
                  <a:cubicBezTo>
                    <a:pt x="1279" y="26608"/>
                    <a:pt x="1328" y="26067"/>
                    <a:pt x="1426" y="25576"/>
                  </a:cubicBezTo>
                  <a:cubicBezTo>
                    <a:pt x="1476" y="25084"/>
                    <a:pt x="1476" y="24592"/>
                    <a:pt x="1426" y="24100"/>
                  </a:cubicBezTo>
                  <a:lnTo>
                    <a:pt x="1082" y="12198"/>
                  </a:lnTo>
                  <a:lnTo>
                    <a:pt x="885" y="6247"/>
                  </a:lnTo>
                  <a:lnTo>
                    <a:pt x="640" y="296"/>
                  </a:lnTo>
                  <a:cubicBezTo>
                    <a:pt x="640" y="148"/>
                    <a:pt x="492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2050" y="1491425"/>
              <a:ext cx="41825" cy="1007050"/>
            </a:xfrm>
            <a:custGeom>
              <a:avLst/>
              <a:gdLst/>
              <a:ahLst/>
              <a:cxnLst/>
              <a:rect l="l" t="t" r="r" b="b"/>
              <a:pathLst>
                <a:path w="1673" h="40282" extrusionOk="0">
                  <a:moveTo>
                    <a:pt x="296" y="1"/>
                  </a:moveTo>
                  <a:cubicBezTo>
                    <a:pt x="148" y="1"/>
                    <a:pt x="1" y="148"/>
                    <a:pt x="1" y="296"/>
                  </a:cubicBezTo>
                  <a:lnTo>
                    <a:pt x="50" y="5263"/>
                  </a:lnTo>
                  <a:lnTo>
                    <a:pt x="99" y="10280"/>
                  </a:lnTo>
                  <a:lnTo>
                    <a:pt x="345" y="20215"/>
                  </a:lnTo>
                  <a:cubicBezTo>
                    <a:pt x="345" y="20657"/>
                    <a:pt x="345" y="21051"/>
                    <a:pt x="443" y="21444"/>
                  </a:cubicBezTo>
                  <a:cubicBezTo>
                    <a:pt x="542" y="21838"/>
                    <a:pt x="591" y="22280"/>
                    <a:pt x="640" y="22674"/>
                  </a:cubicBezTo>
                  <a:cubicBezTo>
                    <a:pt x="591" y="23117"/>
                    <a:pt x="542" y="23510"/>
                    <a:pt x="443" y="23904"/>
                  </a:cubicBezTo>
                  <a:lnTo>
                    <a:pt x="443" y="25133"/>
                  </a:lnTo>
                  <a:cubicBezTo>
                    <a:pt x="443" y="26805"/>
                    <a:pt x="542" y="28477"/>
                    <a:pt x="591" y="30100"/>
                  </a:cubicBezTo>
                  <a:cubicBezTo>
                    <a:pt x="738" y="33445"/>
                    <a:pt x="886" y="36740"/>
                    <a:pt x="1034" y="40035"/>
                  </a:cubicBezTo>
                  <a:cubicBezTo>
                    <a:pt x="1083" y="40183"/>
                    <a:pt x="1230" y="40281"/>
                    <a:pt x="1329" y="40281"/>
                  </a:cubicBezTo>
                  <a:cubicBezTo>
                    <a:pt x="1525" y="40281"/>
                    <a:pt x="1673" y="40134"/>
                    <a:pt x="1673" y="39986"/>
                  </a:cubicBezTo>
                  <a:cubicBezTo>
                    <a:pt x="1673" y="36642"/>
                    <a:pt x="1624" y="33347"/>
                    <a:pt x="1624" y="30051"/>
                  </a:cubicBezTo>
                  <a:cubicBezTo>
                    <a:pt x="1575" y="28379"/>
                    <a:pt x="1575" y="26707"/>
                    <a:pt x="1525" y="25084"/>
                  </a:cubicBezTo>
                  <a:cubicBezTo>
                    <a:pt x="1476" y="24690"/>
                    <a:pt x="1476" y="24248"/>
                    <a:pt x="1427" y="23854"/>
                  </a:cubicBezTo>
                  <a:cubicBezTo>
                    <a:pt x="1279" y="23412"/>
                    <a:pt x="1181" y="23018"/>
                    <a:pt x="1132" y="22625"/>
                  </a:cubicBezTo>
                  <a:cubicBezTo>
                    <a:pt x="1132" y="22182"/>
                    <a:pt x="1181" y="21789"/>
                    <a:pt x="1279" y="21395"/>
                  </a:cubicBezTo>
                  <a:cubicBezTo>
                    <a:pt x="1329" y="20953"/>
                    <a:pt x="1329" y="20559"/>
                    <a:pt x="1279" y="20166"/>
                  </a:cubicBezTo>
                  <a:lnTo>
                    <a:pt x="1034" y="10231"/>
                  </a:lnTo>
                  <a:lnTo>
                    <a:pt x="837" y="5263"/>
                  </a:lnTo>
                  <a:lnTo>
                    <a:pt x="640" y="296"/>
                  </a:lnTo>
                  <a:cubicBezTo>
                    <a:pt x="591" y="99"/>
                    <a:pt x="493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99175" y="1302400"/>
              <a:ext cx="41850" cy="999350"/>
            </a:xfrm>
            <a:custGeom>
              <a:avLst/>
              <a:gdLst/>
              <a:ahLst/>
              <a:cxnLst/>
              <a:rect l="l" t="t" r="r" b="b"/>
              <a:pathLst>
                <a:path w="1674" h="39974" extrusionOk="0">
                  <a:moveTo>
                    <a:pt x="321" y="0"/>
                  </a:moveTo>
                  <a:cubicBezTo>
                    <a:pt x="161" y="0"/>
                    <a:pt x="1" y="111"/>
                    <a:pt x="1" y="332"/>
                  </a:cubicBezTo>
                  <a:lnTo>
                    <a:pt x="50" y="5250"/>
                  </a:lnTo>
                  <a:lnTo>
                    <a:pt x="148" y="10169"/>
                  </a:lnTo>
                  <a:lnTo>
                    <a:pt x="394" y="20005"/>
                  </a:lnTo>
                  <a:cubicBezTo>
                    <a:pt x="345" y="20398"/>
                    <a:pt x="394" y="20792"/>
                    <a:pt x="444" y="21235"/>
                  </a:cubicBezTo>
                  <a:cubicBezTo>
                    <a:pt x="542" y="21628"/>
                    <a:pt x="640" y="22021"/>
                    <a:pt x="640" y="22464"/>
                  </a:cubicBezTo>
                  <a:cubicBezTo>
                    <a:pt x="640" y="22858"/>
                    <a:pt x="542" y="23251"/>
                    <a:pt x="444" y="23694"/>
                  </a:cubicBezTo>
                  <a:cubicBezTo>
                    <a:pt x="444" y="24087"/>
                    <a:pt x="444" y="24481"/>
                    <a:pt x="444" y="24923"/>
                  </a:cubicBezTo>
                  <a:cubicBezTo>
                    <a:pt x="444" y="26546"/>
                    <a:pt x="542" y="28169"/>
                    <a:pt x="591" y="29841"/>
                  </a:cubicBezTo>
                  <a:cubicBezTo>
                    <a:pt x="739" y="33088"/>
                    <a:pt x="837" y="36383"/>
                    <a:pt x="1034" y="39678"/>
                  </a:cubicBezTo>
                  <a:cubicBezTo>
                    <a:pt x="1034" y="39826"/>
                    <a:pt x="1181" y="39973"/>
                    <a:pt x="1378" y="39973"/>
                  </a:cubicBezTo>
                  <a:cubicBezTo>
                    <a:pt x="1526" y="39973"/>
                    <a:pt x="1673" y="39826"/>
                    <a:pt x="1673" y="39678"/>
                  </a:cubicBezTo>
                  <a:cubicBezTo>
                    <a:pt x="1673" y="36383"/>
                    <a:pt x="1624" y="33088"/>
                    <a:pt x="1624" y="29841"/>
                  </a:cubicBezTo>
                  <a:cubicBezTo>
                    <a:pt x="1575" y="28169"/>
                    <a:pt x="1624" y="26546"/>
                    <a:pt x="1526" y="24923"/>
                  </a:cubicBezTo>
                  <a:cubicBezTo>
                    <a:pt x="1476" y="24481"/>
                    <a:pt x="1476" y="24087"/>
                    <a:pt x="1427" y="23694"/>
                  </a:cubicBezTo>
                  <a:cubicBezTo>
                    <a:pt x="1329" y="23251"/>
                    <a:pt x="1230" y="22858"/>
                    <a:pt x="1181" y="22464"/>
                  </a:cubicBezTo>
                  <a:cubicBezTo>
                    <a:pt x="1181" y="22021"/>
                    <a:pt x="1230" y="21628"/>
                    <a:pt x="1280" y="21235"/>
                  </a:cubicBezTo>
                  <a:cubicBezTo>
                    <a:pt x="1329" y="20792"/>
                    <a:pt x="1329" y="20398"/>
                    <a:pt x="1280" y="20005"/>
                  </a:cubicBezTo>
                  <a:lnTo>
                    <a:pt x="1034" y="10169"/>
                  </a:lnTo>
                  <a:lnTo>
                    <a:pt x="837" y="5250"/>
                  </a:lnTo>
                  <a:lnTo>
                    <a:pt x="640" y="332"/>
                  </a:lnTo>
                  <a:cubicBezTo>
                    <a:pt x="640" y="111"/>
                    <a:pt x="480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98500" y="2977284"/>
            <a:ext cx="58456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2494700" y="2030317"/>
            <a:ext cx="1653200" cy="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1640100" y="4175267"/>
            <a:ext cx="3362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27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4"/>
          <p:cNvGrpSpPr/>
          <p:nvPr/>
        </p:nvGrpSpPr>
        <p:grpSpPr>
          <a:xfrm rot="78846">
            <a:off x="264569" y="307669"/>
            <a:ext cx="11553739" cy="6354868"/>
            <a:chOff x="235650" y="447550"/>
            <a:chExt cx="7097350" cy="4792225"/>
          </a:xfrm>
        </p:grpSpPr>
        <p:sp>
          <p:nvSpPr>
            <p:cNvPr id="256" name="Google Shape;256;p14"/>
            <p:cNvSpPr/>
            <p:nvPr/>
          </p:nvSpPr>
          <p:spPr>
            <a:xfrm>
              <a:off x="252875" y="498275"/>
              <a:ext cx="7080125" cy="4724825"/>
            </a:xfrm>
            <a:custGeom>
              <a:avLst/>
              <a:gdLst/>
              <a:ahLst/>
              <a:cxnLst/>
              <a:rect l="l" t="t" r="r" b="b"/>
              <a:pathLst>
                <a:path w="283205" h="188993" extrusionOk="0">
                  <a:moveTo>
                    <a:pt x="243726" y="1"/>
                  </a:moveTo>
                  <a:cubicBezTo>
                    <a:pt x="238429" y="1"/>
                    <a:pt x="233077" y="45"/>
                    <a:pt x="227666" y="135"/>
                  </a:cubicBezTo>
                  <a:cubicBezTo>
                    <a:pt x="201009" y="430"/>
                    <a:pt x="173024" y="1758"/>
                    <a:pt x="143760" y="4119"/>
                  </a:cubicBezTo>
                  <a:cubicBezTo>
                    <a:pt x="135885" y="3840"/>
                    <a:pt x="126776" y="3709"/>
                    <a:pt x="116414" y="3709"/>
                  </a:cubicBezTo>
                  <a:cubicBezTo>
                    <a:pt x="112151" y="3709"/>
                    <a:pt x="107676" y="3732"/>
                    <a:pt x="102988" y="3775"/>
                  </a:cubicBezTo>
                  <a:cubicBezTo>
                    <a:pt x="89266" y="3873"/>
                    <a:pt x="75544" y="4119"/>
                    <a:pt x="61921" y="4561"/>
                  </a:cubicBezTo>
                  <a:cubicBezTo>
                    <a:pt x="43428" y="5152"/>
                    <a:pt x="25723" y="6086"/>
                    <a:pt x="8755" y="7365"/>
                  </a:cubicBezTo>
                  <a:cubicBezTo>
                    <a:pt x="6000" y="7611"/>
                    <a:pt x="3935" y="8447"/>
                    <a:pt x="2508" y="9824"/>
                  </a:cubicBezTo>
                  <a:cubicBezTo>
                    <a:pt x="885" y="11299"/>
                    <a:pt x="49" y="13513"/>
                    <a:pt x="49" y="16513"/>
                  </a:cubicBezTo>
                  <a:cubicBezTo>
                    <a:pt x="0" y="17398"/>
                    <a:pt x="49" y="18283"/>
                    <a:pt x="99" y="19169"/>
                  </a:cubicBezTo>
                  <a:lnTo>
                    <a:pt x="4279" y="180782"/>
                  </a:lnTo>
                  <a:cubicBezTo>
                    <a:pt x="4050" y="186269"/>
                    <a:pt x="6458" y="188993"/>
                    <a:pt x="11501" y="188993"/>
                  </a:cubicBezTo>
                  <a:cubicBezTo>
                    <a:pt x="11882" y="188993"/>
                    <a:pt x="12278" y="188977"/>
                    <a:pt x="12689" y="188946"/>
                  </a:cubicBezTo>
                  <a:cubicBezTo>
                    <a:pt x="27296" y="187864"/>
                    <a:pt x="41756" y="187077"/>
                    <a:pt x="56117" y="186586"/>
                  </a:cubicBezTo>
                  <a:lnTo>
                    <a:pt x="61872" y="186340"/>
                  </a:lnTo>
                  <a:cubicBezTo>
                    <a:pt x="72544" y="185995"/>
                    <a:pt x="100283" y="185258"/>
                    <a:pt x="145039" y="184176"/>
                  </a:cubicBezTo>
                  <a:cubicBezTo>
                    <a:pt x="178188" y="183389"/>
                    <a:pt x="205730" y="182700"/>
                    <a:pt x="227617" y="182257"/>
                  </a:cubicBezTo>
                  <a:cubicBezTo>
                    <a:pt x="240758" y="181943"/>
                    <a:pt x="253239" y="181785"/>
                    <a:pt x="265109" y="181785"/>
                  </a:cubicBezTo>
                  <a:cubicBezTo>
                    <a:pt x="268076" y="181785"/>
                    <a:pt x="271005" y="181795"/>
                    <a:pt x="273897" y="181815"/>
                  </a:cubicBezTo>
                  <a:cubicBezTo>
                    <a:pt x="274250" y="181836"/>
                    <a:pt x="274593" y="181847"/>
                    <a:pt x="274925" y="181847"/>
                  </a:cubicBezTo>
                  <a:cubicBezTo>
                    <a:pt x="280647" y="181847"/>
                    <a:pt x="283204" y="178642"/>
                    <a:pt x="282553" y="172273"/>
                  </a:cubicBezTo>
                  <a:lnTo>
                    <a:pt x="278274" y="8004"/>
                  </a:lnTo>
                  <a:cubicBezTo>
                    <a:pt x="278324" y="6676"/>
                    <a:pt x="278127" y="5398"/>
                    <a:pt x="277733" y="4168"/>
                  </a:cubicBezTo>
                  <a:cubicBezTo>
                    <a:pt x="277192" y="2840"/>
                    <a:pt x="276209" y="1758"/>
                    <a:pt x="274930" y="1168"/>
                  </a:cubicBezTo>
                  <a:cubicBezTo>
                    <a:pt x="273652" y="666"/>
                    <a:pt x="272332" y="376"/>
                    <a:pt x="271009" y="376"/>
                  </a:cubicBezTo>
                  <a:cubicBezTo>
                    <a:pt x="270906" y="376"/>
                    <a:pt x="270803" y="377"/>
                    <a:pt x="270700" y="381"/>
                  </a:cubicBezTo>
                  <a:cubicBezTo>
                    <a:pt x="261855" y="132"/>
                    <a:pt x="252872" y="1"/>
                    <a:pt x="243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5650" y="485500"/>
              <a:ext cx="7095825" cy="4754275"/>
            </a:xfrm>
            <a:custGeom>
              <a:avLst/>
              <a:gdLst/>
              <a:ahLst/>
              <a:cxnLst/>
              <a:rect l="l" t="t" r="r" b="b"/>
              <a:pathLst>
                <a:path w="283833" h="190171" extrusionOk="0">
                  <a:moveTo>
                    <a:pt x="242411" y="1016"/>
                  </a:moveTo>
                  <a:cubicBezTo>
                    <a:pt x="247697" y="1016"/>
                    <a:pt x="252981" y="1056"/>
                    <a:pt x="258258" y="1138"/>
                  </a:cubicBezTo>
                  <a:cubicBezTo>
                    <a:pt x="261405" y="1138"/>
                    <a:pt x="264553" y="1236"/>
                    <a:pt x="267750" y="1285"/>
                  </a:cubicBezTo>
                  <a:cubicBezTo>
                    <a:pt x="269275" y="1335"/>
                    <a:pt x="270947" y="1384"/>
                    <a:pt x="272471" y="1433"/>
                  </a:cubicBezTo>
                  <a:cubicBezTo>
                    <a:pt x="273947" y="1482"/>
                    <a:pt x="275373" y="1974"/>
                    <a:pt x="276554" y="2859"/>
                  </a:cubicBezTo>
                  <a:cubicBezTo>
                    <a:pt x="277095" y="3351"/>
                    <a:pt x="277537" y="3941"/>
                    <a:pt x="277832" y="4581"/>
                  </a:cubicBezTo>
                  <a:cubicBezTo>
                    <a:pt x="278127" y="5269"/>
                    <a:pt x="278324" y="5958"/>
                    <a:pt x="278373" y="6695"/>
                  </a:cubicBezTo>
                  <a:cubicBezTo>
                    <a:pt x="278472" y="7482"/>
                    <a:pt x="278521" y="8269"/>
                    <a:pt x="278472" y="9007"/>
                  </a:cubicBezTo>
                  <a:lnTo>
                    <a:pt x="278570" y="11417"/>
                  </a:lnTo>
                  <a:lnTo>
                    <a:pt x="278816" y="20909"/>
                  </a:lnTo>
                  <a:lnTo>
                    <a:pt x="279800" y="58878"/>
                  </a:lnTo>
                  <a:cubicBezTo>
                    <a:pt x="280095" y="71518"/>
                    <a:pt x="280439" y="84207"/>
                    <a:pt x="280882" y="96847"/>
                  </a:cubicBezTo>
                  <a:lnTo>
                    <a:pt x="281472" y="115880"/>
                  </a:lnTo>
                  <a:lnTo>
                    <a:pt x="281964" y="134865"/>
                  </a:lnTo>
                  <a:lnTo>
                    <a:pt x="282898" y="172834"/>
                  </a:lnTo>
                  <a:cubicBezTo>
                    <a:pt x="283046" y="174260"/>
                    <a:pt x="282996" y="175735"/>
                    <a:pt x="282701" y="177211"/>
                  </a:cubicBezTo>
                  <a:cubicBezTo>
                    <a:pt x="282406" y="178588"/>
                    <a:pt x="281619" y="179867"/>
                    <a:pt x="280439" y="180703"/>
                  </a:cubicBezTo>
                  <a:cubicBezTo>
                    <a:pt x="279209" y="181490"/>
                    <a:pt x="277832" y="181932"/>
                    <a:pt x="276357" y="181932"/>
                  </a:cubicBezTo>
                  <a:cubicBezTo>
                    <a:pt x="276111" y="181949"/>
                    <a:pt x="275865" y="181954"/>
                    <a:pt x="275619" y="181954"/>
                  </a:cubicBezTo>
                  <a:cubicBezTo>
                    <a:pt x="275127" y="181954"/>
                    <a:pt x="274635" y="181932"/>
                    <a:pt x="274144" y="181932"/>
                  </a:cubicBezTo>
                  <a:lnTo>
                    <a:pt x="271832" y="181932"/>
                  </a:lnTo>
                  <a:cubicBezTo>
                    <a:pt x="268807" y="181908"/>
                    <a:pt x="265783" y="181895"/>
                    <a:pt x="262758" y="181895"/>
                  </a:cubicBezTo>
                  <a:cubicBezTo>
                    <a:pt x="259733" y="181895"/>
                    <a:pt x="256708" y="181908"/>
                    <a:pt x="253684" y="181932"/>
                  </a:cubicBezTo>
                  <a:cubicBezTo>
                    <a:pt x="241585" y="181982"/>
                    <a:pt x="229437" y="182227"/>
                    <a:pt x="217338" y="182523"/>
                  </a:cubicBezTo>
                  <a:lnTo>
                    <a:pt x="144695" y="184244"/>
                  </a:lnTo>
                  <a:lnTo>
                    <a:pt x="72053" y="186064"/>
                  </a:lnTo>
                  <a:lnTo>
                    <a:pt x="63003" y="186310"/>
                  </a:lnTo>
                  <a:lnTo>
                    <a:pt x="53905" y="186654"/>
                  </a:lnTo>
                  <a:cubicBezTo>
                    <a:pt x="47855" y="186851"/>
                    <a:pt x="41806" y="187146"/>
                    <a:pt x="35756" y="187441"/>
                  </a:cubicBezTo>
                  <a:cubicBezTo>
                    <a:pt x="29707" y="187785"/>
                    <a:pt x="23657" y="188179"/>
                    <a:pt x="17608" y="188621"/>
                  </a:cubicBezTo>
                  <a:lnTo>
                    <a:pt x="13083" y="188965"/>
                  </a:lnTo>
                  <a:cubicBezTo>
                    <a:pt x="12808" y="188984"/>
                    <a:pt x="12532" y="188994"/>
                    <a:pt x="12255" y="188994"/>
                  </a:cubicBezTo>
                  <a:cubicBezTo>
                    <a:pt x="11094" y="188994"/>
                    <a:pt x="9926" y="188822"/>
                    <a:pt x="8853" y="188424"/>
                  </a:cubicBezTo>
                  <a:cubicBezTo>
                    <a:pt x="8214" y="188179"/>
                    <a:pt x="7624" y="187785"/>
                    <a:pt x="7181" y="187293"/>
                  </a:cubicBezTo>
                  <a:cubicBezTo>
                    <a:pt x="6689" y="186801"/>
                    <a:pt x="6296" y="186211"/>
                    <a:pt x="6050" y="185572"/>
                  </a:cubicBezTo>
                  <a:cubicBezTo>
                    <a:pt x="5607" y="184195"/>
                    <a:pt x="5411" y="182768"/>
                    <a:pt x="5509" y="181342"/>
                  </a:cubicBezTo>
                  <a:lnTo>
                    <a:pt x="5509" y="181293"/>
                  </a:lnTo>
                  <a:lnTo>
                    <a:pt x="1476" y="24549"/>
                  </a:lnTo>
                  <a:lnTo>
                    <a:pt x="1329" y="19630"/>
                  </a:lnTo>
                  <a:cubicBezTo>
                    <a:pt x="1132" y="18007"/>
                    <a:pt x="1181" y="16434"/>
                    <a:pt x="1427" y="14860"/>
                  </a:cubicBezTo>
                  <a:cubicBezTo>
                    <a:pt x="1673" y="13335"/>
                    <a:pt x="2361" y="11958"/>
                    <a:pt x="3394" y="10827"/>
                  </a:cubicBezTo>
                  <a:cubicBezTo>
                    <a:pt x="4525" y="9794"/>
                    <a:pt x="5903" y="9056"/>
                    <a:pt x="7427" y="8761"/>
                  </a:cubicBezTo>
                  <a:cubicBezTo>
                    <a:pt x="8214" y="8564"/>
                    <a:pt x="9001" y="8466"/>
                    <a:pt x="9788" y="8417"/>
                  </a:cubicBezTo>
                  <a:lnTo>
                    <a:pt x="12247" y="8220"/>
                  </a:lnTo>
                  <a:lnTo>
                    <a:pt x="17116" y="7876"/>
                  </a:lnTo>
                  <a:lnTo>
                    <a:pt x="26903" y="7286"/>
                  </a:lnTo>
                  <a:cubicBezTo>
                    <a:pt x="33396" y="6892"/>
                    <a:pt x="39937" y="6499"/>
                    <a:pt x="46429" y="6204"/>
                  </a:cubicBezTo>
                  <a:lnTo>
                    <a:pt x="56216" y="5810"/>
                  </a:lnTo>
                  <a:cubicBezTo>
                    <a:pt x="59511" y="5712"/>
                    <a:pt x="62757" y="5564"/>
                    <a:pt x="66053" y="5515"/>
                  </a:cubicBezTo>
                  <a:lnTo>
                    <a:pt x="105202" y="4777"/>
                  </a:lnTo>
                  <a:cubicBezTo>
                    <a:pt x="109563" y="4745"/>
                    <a:pt x="113918" y="4723"/>
                    <a:pt x="118272" y="4723"/>
                  </a:cubicBezTo>
                  <a:cubicBezTo>
                    <a:pt x="126979" y="4723"/>
                    <a:pt x="135679" y="4810"/>
                    <a:pt x="144400" y="5072"/>
                  </a:cubicBezTo>
                  <a:lnTo>
                    <a:pt x="144449" y="5072"/>
                  </a:lnTo>
                  <a:cubicBezTo>
                    <a:pt x="169729" y="3105"/>
                    <a:pt x="195009" y="1777"/>
                    <a:pt x="220289" y="1236"/>
                  </a:cubicBezTo>
                  <a:cubicBezTo>
                    <a:pt x="227653" y="1093"/>
                    <a:pt x="235033" y="1016"/>
                    <a:pt x="242411" y="1016"/>
                  </a:cubicBezTo>
                  <a:close/>
                  <a:moveTo>
                    <a:pt x="244302" y="0"/>
                  </a:moveTo>
                  <a:cubicBezTo>
                    <a:pt x="236284" y="0"/>
                    <a:pt x="228272" y="97"/>
                    <a:pt x="220240" y="253"/>
                  </a:cubicBezTo>
                  <a:cubicBezTo>
                    <a:pt x="194911" y="744"/>
                    <a:pt x="169631" y="2121"/>
                    <a:pt x="144400" y="4138"/>
                  </a:cubicBezTo>
                  <a:cubicBezTo>
                    <a:pt x="133974" y="3823"/>
                    <a:pt x="123515" y="3729"/>
                    <a:pt x="113076" y="3729"/>
                  </a:cubicBezTo>
                  <a:cubicBezTo>
                    <a:pt x="110466" y="3729"/>
                    <a:pt x="107858" y="3735"/>
                    <a:pt x="105251" y="3745"/>
                  </a:cubicBezTo>
                  <a:lnTo>
                    <a:pt x="66053" y="4433"/>
                  </a:lnTo>
                  <a:cubicBezTo>
                    <a:pt x="62807" y="4482"/>
                    <a:pt x="59511" y="4630"/>
                    <a:pt x="56265" y="4728"/>
                  </a:cubicBezTo>
                  <a:lnTo>
                    <a:pt x="46478" y="5122"/>
                  </a:lnTo>
                  <a:cubicBezTo>
                    <a:pt x="39937" y="5417"/>
                    <a:pt x="33396" y="5761"/>
                    <a:pt x="26854" y="6154"/>
                  </a:cubicBezTo>
                  <a:lnTo>
                    <a:pt x="17116" y="6745"/>
                  </a:lnTo>
                  <a:lnTo>
                    <a:pt x="12198" y="7089"/>
                  </a:lnTo>
                  <a:lnTo>
                    <a:pt x="9739" y="7286"/>
                  </a:lnTo>
                  <a:cubicBezTo>
                    <a:pt x="8853" y="7335"/>
                    <a:pt x="8017" y="7482"/>
                    <a:pt x="7230" y="7630"/>
                  </a:cubicBezTo>
                  <a:cubicBezTo>
                    <a:pt x="5509" y="7974"/>
                    <a:pt x="3935" y="8810"/>
                    <a:pt x="2656" y="10040"/>
                  </a:cubicBezTo>
                  <a:cubicBezTo>
                    <a:pt x="1427" y="11269"/>
                    <a:pt x="591" y="12892"/>
                    <a:pt x="345" y="14663"/>
                  </a:cubicBezTo>
                  <a:cubicBezTo>
                    <a:pt x="50" y="16286"/>
                    <a:pt x="1" y="18007"/>
                    <a:pt x="197" y="19680"/>
                  </a:cubicBezTo>
                  <a:lnTo>
                    <a:pt x="345" y="24598"/>
                  </a:lnTo>
                  <a:lnTo>
                    <a:pt x="4426" y="181308"/>
                  </a:lnTo>
                  <a:lnTo>
                    <a:pt x="4426" y="181308"/>
                  </a:lnTo>
                  <a:cubicBezTo>
                    <a:pt x="4330" y="182877"/>
                    <a:pt x="4527" y="184495"/>
                    <a:pt x="5066" y="186014"/>
                  </a:cubicBezTo>
                  <a:cubicBezTo>
                    <a:pt x="5362" y="186801"/>
                    <a:pt x="5804" y="187539"/>
                    <a:pt x="6394" y="188129"/>
                  </a:cubicBezTo>
                  <a:cubicBezTo>
                    <a:pt x="6985" y="188720"/>
                    <a:pt x="7673" y="189211"/>
                    <a:pt x="8460" y="189506"/>
                  </a:cubicBezTo>
                  <a:cubicBezTo>
                    <a:pt x="9734" y="189958"/>
                    <a:pt x="11042" y="190170"/>
                    <a:pt x="12385" y="190170"/>
                  </a:cubicBezTo>
                  <a:cubicBezTo>
                    <a:pt x="12649" y="190170"/>
                    <a:pt x="12915" y="190162"/>
                    <a:pt x="13182" y="190146"/>
                  </a:cubicBezTo>
                  <a:lnTo>
                    <a:pt x="17706" y="189802"/>
                  </a:lnTo>
                  <a:cubicBezTo>
                    <a:pt x="23756" y="189359"/>
                    <a:pt x="29805" y="188965"/>
                    <a:pt x="35855" y="188621"/>
                  </a:cubicBezTo>
                  <a:cubicBezTo>
                    <a:pt x="41855" y="188326"/>
                    <a:pt x="47904" y="188031"/>
                    <a:pt x="53954" y="187785"/>
                  </a:cubicBezTo>
                  <a:lnTo>
                    <a:pt x="63053" y="187490"/>
                  </a:lnTo>
                  <a:lnTo>
                    <a:pt x="72102" y="187244"/>
                  </a:lnTo>
                  <a:lnTo>
                    <a:pt x="144745" y="185326"/>
                  </a:lnTo>
                  <a:lnTo>
                    <a:pt x="217387" y="183555"/>
                  </a:lnTo>
                  <a:cubicBezTo>
                    <a:pt x="229486" y="183260"/>
                    <a:pt x="241585" y="182965"/>
                    <a:pt x="253684" y="182867"/>
                  </a:cubicBezTo>
                  <a:cubicBezTo>
                    <a:pt x="259733" y="182818"/>
                    <a:pt x="265783" y="182818"/>
                    <a:pt x="271881" y="182818"/>
                  </a:cubicBezTo>
                  <a:lnTo>
                    <a:pt x="274144" y="182818"/>
                  </a:lnTo>
                  <a:cubicBezTo>
                    <a:pt x="274635" y="182818"/>
                    <a:pt x="275149" y="182839"/>
                    <a:pt x="275655" y="182839"/>
                  </a:cubicBezTo>
                  <a:cubicBezTo>
                    <a:pt x="275909" y="182839"/>
                    <a:pt x="276160" y="182834"/>
                    <a:pt x="276406" y="182818"/>
                  </a:cubicBezTo>
                  <a:cubicBezTo>
                    <a:pt x="278029" y="182768"/>
                    <a:pt x="279554" y="182277"/>
                    <a:pt x="280882" y="181391"/>
                  </a:cubicBezTo>
                  <a:cubicBezTo>
                    <a:pt x="282210" y="180457"/>
                    <a:pt x="283095" y="179031"/>
                    <a:pt x="283439" y="177457"/>
                  </a:cubicBezTo>
                  <a:cubicBezTo>
                    <a:pt x="283734" y="175932"/>
                    <a:pt x="283833" y="174358"/>
                    <a:pt x="283636" y="172784"/>
                  </a:cubicBezTo>
                  <a:lnTo>
                    <a:pt x="282603" y="134865"/>
                  </a:lnTo>
                  <a:lnTo>
                    <a:pt x="282111" y="115880"/>
                  </a:lnTo>
                  <a:lnTo>
                    <a:pt x="281669" y="96896"/>
                  </a:lnTo>
                  <a:cubicBezTo>
                    <a:pt x="281423" y="84207"/>
                    <a:pt x="281128" y="71567"/>
                    <a:pt x="280832" y="58927"/>
                  </a:cubicBezTo>
                  <a:lnTo>
                    <a:pt x="279849" y="20958"/>
                  </a:lnTo>
                  <a:lnTo>
                    <a:pt x="279603" y="11466"/>
                  </a:lnTo>
                  <a:lnTo>
                    <a:pt x="279504" y="9105"/>
                  </a:lnTo>
                  <a:cubicBezTo>
                    <a:pt x="279554" y="8269"/>
                    <a:pt x="279504" y="7433"/>
                    <a:pt x="279406" y="6646"/>
                  </a:cubicBezTo>
                  <a:cubicBezTo>
                    <a:pt x="279308" y="5761"/>
                    <a:pt x="279111" y="4974"/>
                    <a:pt x="278767" y="4187"/>
                  </a:cubicBezTo>
                  <a:cubicBezTo>
                    <a:pt x="278373" y="3400"/>
                    <a:pt x="277881" y="2663"/>
                    <a:pt x="277242" y="2121"/>
                  </a:cubicBezTo>
                  <a:cubicBezTo>
                    <a:pt x="276898" y="1826"/>
                    <a:pt x="276554" y="1580"/>
                    <a:pt x="276160" y="1384"/>
                  </a:cubicBezTo>
                  <a:cubicBezTo>
                    <a:pt x="275767" y="1187"/>
                    <a:pt x="275373" y="990"/>
                    <a:pt x="274980" y="892"/>
                  </a:cubicBezTo>
                  <a:cubicBezTo>
                    <a:pt x="274193" y="646"/>
                    <a:pt x="273357" y="498"/>
                    <a:pt x="272521" y="449"/>
                  </a:cubicBezTo>
                  <a:cubicBezTo>
                    <a:pt x="270848" y="351"/>
                    <a:pt x="269324" y="351"/>
                    <a:pt x="267750" y="302"/>
                  </a:cubicBezTo>
                  <a:cubicBezTo>
                    <a:pt x="264602" y="203"/>
                    <a:pt x="261405" y="154"/>
                    <a:pt x="258258" y="105"/>
                  </a:cubicBezTo>
                  <a:cubicBezTo>
                    <a:pt x="253601" y="33"/>
                    <a:pt x="248950" y="0"/>
                    <a:pt x="244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94275" y="5046100"/>
              <a:ext cx="209050" cy="144325"/>
            </a:xfrm>
            <a:custGeom>
              <a:avLst/>
              <a:gdLst/>
              <a:ahLst/>
              <a:cxnLst/>
              <a:rect l="l" t="t" r="r" b="b"/>
              <a:pathLst>
                <a:path w="8362" h="5773" extrusionOk="0">
                  <a:moveTo>
                    <a:pt x="443" y="0"/>
                  </a:moveTo>
                  <a:cubicBezTo>
                    <a:pt x="197" y="49"/>
                    <a:pt x="0" y="246"/>
                    <a:pt x="0" y="492"/>
                  </a:cubicBezTo>
                  <a:cubicBezTo>
                    <a:pt x="0" y="935"/>
                    <a:pt x="99" y="1377"/>
                    <a:pt x="246" y="1820"/>
                  </a:cubicBezTo>
                  <a:cubicBezTo>
                    <a:pt x="344" y="2017"/>
                    <a:pt x="443" y="2213"/>
                    <a:pt x="541" y="2410"/>
                  </a:cubicBezTo>
                  <a:cubicBezTo>
                    <a:pt x="640" y="2607"/>
                    <a:pt x="689" y="2804"/>
                    <a:pt x="935" y="2951"/>
                  </a:cubicBezTo>
                  <a:cubicBezTo>
                    <a:pt x="1033" y="2951"/>
                    <a:pt x="1131" y="3049"/>
                    <a:pt x="1181" y="3148"/>
                  </a:cubicBezTo>
                  <a:cubicBezTo>
                    <a:pt x="1230" y="3246"/>
                    <a:pt x="1328" y="3345"/>
                    <a:pt x="1377" y="3443"/>
                  </a:cubicBezTo>
                  <a:cubicBezTo>
                    <a:pt x="1426" y="3640"/>
                    <a:pt x="1574" y="3836"/>
                    <a:pt x="1672" y="4033"/>
                  </a:cubicBezTo>
                  <a:cubicBezTo>
                    <a:pt x="1967" y="4377"/>
                    <a:pt x="2312" y="4673"/>
                    <a:pt x="2705" y="4918"/>
                  </a:cubicBezTo>
                  <a:cubicBezTo>
                    <a:pt x="3492" y="5361"/>
                    <a:pt x="4328" y="5656"/>
                    <a:pt x="5214" y="5755"/>
                  </a:cubicBezTo>
                  <a:cubicBezTo>
                    <a:pt x="5435" y="5767"/>
                    <a:pt x="5653" y="5773"/>
                    <a:pt x="5869" y="5773"/>
                  </a:cubicBezTo>
                  <a:cubicBezTo>
                    <a:pt x="6517" y="5773"/>
                    <a:pt x="7144" y="5718"/>
                    <a:pt x="7771" y="5607"/>
                  </a:cubicBezTo>
                  <a:cubicBezTo>
                    <a:pt x="8361" y="5509"/>
                    <a:pt x="8263" y="4673"/>
                    <a:pt x="7673" y="4673"/>
                  </a:cubicBezTo>
                  <a:cubicBezTo>
                    <a:pt x="6886" y="4673"/>
                    <a:pt x="6148" y="4623"/>
                    <a:pt x="5361" y="4574"/>
                  </a:cubicBezTo>
                  <a:cubicBezTo>
                    <a:pt x="4623" y="4525"/>
                    <a:pt x="3886" y="4328"/>
                    <a:pt x="3246" y="4033"/>
                  </a:cubicBezTo>
                  <a:cubicBezTo>
                    <a:pt x="2902" y="3836"/>
                    <a:pt x="2607" y="3640"/>
                    <a:pt x="2361" y="3394"/>
                  </a:cubicBezTo>
                  <a:cubicBezTo>
                    <a:pt x="2164" y="3295"/>
                    <a:pt x="2017" y="3148"/>
                    <a:pt x="1918" y="3049"/>
                  </a:cubicBezTo>
                  <a:cubicBezTo>
                    <a:pt x="1820" y="2951"/>
                    <a:pt x="1771" y="2902"/>
                    <a:pt x="1722" y="2804"/>
                  </a:cubicBezTo>
                  <a:cubicBezTo>
                    <a:pt x="1623" y="2754"/>
                    <a:pt x="1623" y="2607"/>
                    <a:pt x="1623" y="2508"/>
                  </a:cubicBezTo>
                  <a:cubicBezTo>
                    <a:pt x="1672" y="2263"/>
                    <a:pt x="1525" y="2164"/>
                    <a:pt x="1476" y="1967"/>
                  </a:cubicBezTo>
                  <a:cubicBezTo>
                    <a:pt x="1426" y="1820"/>
                    <a:pt x="1328" y="1623"/>
                    <a:pt x="1279" y="1426"/>
                  </a:cubicBezTo>
                  <a:cubicBezTo>
                    <a:pt x="1131" y="1082"/>
                    <a:pt x="1033" y="738"/>
                    <a:pt x="935" y="394"/>
                  </a:cubicBezTo>
                  <a:lnTo>
                    <a:pt x="935" y="344"/>
                  </a:lnTo>
                  <a:cubicBezTo>
                    <a:pt x="836" y="148"/>
                    <a:pt x="640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32800" y="495500"/>
              <a:ext cx="6911925" cy="4630250"/>
            </a:xfrm>
            <a:custGeom>
              <a:avLst/>
              <a:gdLst/>
              <a:ahLst/>
              <a:cxnLst/>
              <a:rect l="l" t="t" r="r" b="b"/>
              <a:pathLst>
                <a:path w="276477" h="185210" extrusionOk="0">
                  <a:moveTo>
                    <a:pt x="265290" y="0"/>
                  </a:moveTo>
                  <a:lnTo>
                    <a:pt x="265290" y="0"/>
                  </a:lnTo>
                  <a:cubicBezTo>
                    <a:pt x="266520" y="541"/>
                    <a:pt x="267503" y="1623"/>
                    <a:pt x="267995" y="2902"/>
                  </a:cubicBezTo>
                  <a:cubicBezTo>
                    <a:pt x="268438" y="4131"/>
                    <a:pt x="268635" y="5361"/>
                    <a:pt x="268585" y="6640"/>
                  </a:cubicBezTo>
                  <a:lnTo>
                    <a:pt x="272766" y="167024"/>
                  </a:lnTo>
                  <a:cubicBezTo>
                    <a:pt x="273373" y="173285"/>
                    <a:pt x="270874" y="176394"/>
                    <a:pt x="265224" y="176394"/>
                  </a:cubicBezTo>
                  <a:cubicBezTo>
                    <a:pt x="264927" y="176394"/>
                    <a:pt x="264621" y="176385"/>
                    <a:pt x="264307" y="176368"/>
                  </a:cubicBezTo>
                  <a:cubicBezTo>
                    <a:pt x="260701" y="176331"/>
                    <a:pt x="257034" y="176312"/>
                    <a:pt x="253307" y="176312"/>
                  </a:cubicBezTo>
                  <a:cubicBezTo>
                    <a:pt x="242442" y="176312"/>
                    <a:pt x="231058" y="176469"/>
                    <a:pt x="219157" y="176762"/>
                  </a:cubicBezTo>
                  <a:cubicBezTo>
                    <a:pt x="195402" y="177303"/>
                    <a:pt x="169630" y="178335"/>
                    <a:pt x="141793" y="179959"/>
                  </a:cubicBezTo>
                  <a:lnTo>
                    <a:pt x="141154" y="179959"/>
                  </a:lnTo>
                  <a:cubicBezTo>
                    <a:pt x="130418" y="179709"/>
                    <a:pt x="119788" y="179583"/>
                    <a:pt x="109270" y="179583"/>
                  </a:cubicBezTo>
                  <a:cubicBezTo>
                    <a:pt x="94876" y="179583"/>
                    <a:pt x="80694" y="179820"/>
                    <a:pt x="66741" y="180303"/>
                  </a:cubicBezTo>
                  <a:cubicBezTo>
                    <a:pt x="64872" y="180352"/>
                    <a:pt x="63003" y="180401"/>
                    <a:pt x="61134" y="180500"/>
                  </a:cubicBezTo>
                  <a:cubicBezTo>
                    <a:pt x="46723" y="180991"/>
                    <a:pt x="32608" y="181778"/>
                    <a:pt x="18689" y="182811"/>
                  </a:cubicBezTo>
                  <a:cubicBezTo>
                    <a:pt x="18278" y="182843"/>
                    <a:pt x="17883" y="182859"/>
                    <a:pt x="17503" y="182859"/>
                  </a:cubicBezTo>
                  <a:cubicBezTo>
                    <a:pt x="12564" y="182859"/>
                    <a:pt x="10248" y="180187"/>
                    <a:pt x="10476" y="174844"/>
                  </a:cubicBezTo>
                  <a:lnTo>
                    <a:pt x="6394" y="17066"/>
                  </a:lnTo>
                  <a:cubicBezTo>
                    <a:pt x="6295" y="16181"/>
                    <a:pt x="6295" y="15345"/>
                    <a:pt x="6295" y="14460"/>
                  </a:cubicBezTo>
                  <a:cubicBezTo>
                    <a:pt x="6394" y="11607"/>
                    <a:pt x="7230" y="9394"/>
                    <a:pt x="8755" y="7918"/>
                  </a:cubicBezTo>
                  <a:lnTo>
                    <a:pt x="8755" y="7918"/>
                  </a:lnTo>
                  <a:cubicBezTo>
                    <a:pt x="2656" y="8509"/>
                    <a:pt x="0" y="12345"/>
                    <a:pt x="639" y="19378"/>
                  </a:cubicBezTo>
                  <a:lnTo>
                    <a:pt x="4722" y="177155"/>
                  </a:lnTo>
                  <a:cubicBezTo>
                    <a:pt x="4492" y="182538"/>
                    <a:pt x="6887" y="185210"/>
                    <a:pt x="11908" y="185210"/>
                  </a:cubicBezTo>
                  <a:cubicBezTo>
                    <a:pt x="12255" y="185210"/>
                    <a:pt x="12613" y="185197"/>
                    <a:pt x="12984" y="185172"/>
                  </a:cubicBezTo>
                  <a:cubicBezTo>
                    <a:pt x="28673" y="183991"/>
                    <a:pt x="44707" y="183155"/>
                    <a:pt x="60986" y="182614"/>
                  </a:cubicBezTo>
                  <a:cubicBezTo>
                    <a:pt x="62855" y="182516"/>
                    <a:pt x="64724" y="182467"/>
                    <a:pt x="66593" y="182418"/>
                  </a:cubicBezTo>
                  <a:cubicBezTo>
                    <a:pt x="84886" y="181786"/>
                    <a:pt x="103684" y="181491"/>
                    <a:pt x="122967" y="181491"/>
                  </a:cubicBezTo>
                  <a:cubicBezTo>
                    <a:pt x="129192" y="181491"/>
                    <a:pt x="135468" y="181522"/>
                    <a:pt x="141793" y="181582"/>
                  </a:cubicBezTo>
                  <a:cubicBezTo>
                    <a:pt x="190825" y="179458"/>
                    <a:pt x="226732" y="178407"/>
                    <a:pt x="249536" y="178407"/>
                  </a:cubicBezTo>
                  <a:cubicBezTo>
                    <a:pt x="256834" y="178407"/>
                    <a:pt x="262790" y="178514"/>
                    <a:pt x="267405" y="178729"/>
                  </a:cubicBezTo>
                  <a:cubicBezTo>
                    <a:pt x="267677" y="178744"/>
                    <a:pt x="267942" y="178751"/>
                    <a:pt x="268201" y="178751"/>
                  </a:cubicBezTo>
                  <a:cubicBezTo>
                    <a:pt x="273936" y="178751"/>
                    <a:pt x="276476" y="175102"/>
                    <a:pt x="275864" y="167761"/>
                  </a:cubicBezTo>
                  <a:lnTo>
                    <a:pt x="271733" y="7377"/>
                  </a:lnTo>
                  <a:cubicBezTo>
                    <a:pt x="271782" y="3836"/>
                    <a:pt x="270553" y="1574"/>
                    <a:pt x="268044" y="541"/>
                  </a:cubicBezTo>
                  <a:cubicBezTo>
                    <a:pt x="267159" y="246"/>
                    <a:pt x="266225" y="49"/>
                    <a:pt x="265290" y="0"/>
                  </a:cubicBezTo>
                  <a:close/>
                </a:path>
              </a:pathLst>
            </a:custGeom>
            <a:solidFill>
              <a:srgbClr val="E8E4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90175" y="465975"/>
              <a:ext cx="6676875" cy="4600975"/>
            </a:xfrm>
            <a:custGeom>
              <a:avLst/>
              <a:gdLst/>
              <a:ahLst/>
              <a:cxnLst/>
              <a:rect l="l" t="t" r="r" b="b"/>
              <a:pathLst>
                <a:path w="267075" h="184039" extrusionOk="0">
                  <a:moveTo>
                    <a:pt x="227141" y="1"/>
                  </a:moveTo>
                  <a:cubicBezTo>
                    <a:pt x="222425" y="1"/>
                    <a:pt x="217666" y="34"/>
                    <a:pt x="212862" y="99"/>
                  </a:cubicBezTo>
                  <a:cubicBezTo>
                    <a:pt x="186845" y="443"/>
                    <a:pt x="159548" y="1771"/>
                    <a:pt x="130924" y="4034"/>
                  </a:cubicBezTo>
                  <a:lnTo>
                    <a:pt x="135498" y="181090"/>
                  </a:lnTo>
                  <a:cubicBezTo>
                    <a:pt x="163384" y="179516"/>
                    <a:pt x="189156" y="178434"/>
                    <a:pt x="212862" y="177893"/>
                  </a:cubicBezTo>
                  <a:cubicBezTo>
                    <a:pt x="225583" y="177619"/>
                    <a:pt x="237712" y="177470"/>
                    <a:pt x="249249" y="177470"/>
                  </a:cubicBezTo>
                  <a:cubicBezTo>
                    <a:pt x="252209" y="177470"/>
                    <a:pt x="255130" y="177480"/>
                    <a:pt x="258012" y="177500"/>
                  </a:cubicBezTo>
                  <a:cubicBezTo>
                    <a:pt x="258362" y="177522"/>
                    <a:pt x="258701" y="177533"/>
                    <a:pt x="259029" y="177533"/>
                  </a:cubicBezTo>
                  <a:cubicBezTo>
                    <a:pt x="264608" y="177533"/>
                    <a:pt x="267075" y="174379"/>
                    <a:pt x="266471" y="168155"/>
                  </a:cubicBezTo>
                  <a:lnTo>
                    <a:pt x="262290" y="7821"/>
                  </a:lnTo>
                  <a:cubicBezTo>
                    <a:pt x="262340" y="6542"/>
                    <a:pt x="262143" y="5312"/>
                    <a:pt x="261749" y="4132"/>
                  </a:cubicBezTo>
                  <a:cubicBezTo>
                    <a:pt x="261258" y="2804"/>
                    <a:pt x="260274" y="1771"/>
                    <a:pt x="258995" y="1181"/>
                  </a:cubicBezTo>
                  <a:cubicBezTo>
                    <a:pt x="257822" y="640"/>
                    <a:pt x="256525" y="388"/>
                    <a:pt x="255256" y="388"/>
                  </a:cubicBezTo>
                  <a:cubicBezTo>
                    <a:pt x="255141" y="388"/>
                    <a:pt x="255027" y="390"/>
                    <a:pt x="254913" y="394"/>
                  </a:cubicBezTo>
                  <a:cubicBezTo>
                    <a:pt x="245831" y="132"/>
                    <a:pt x="236573" y="1"/>
                    <a:pt x="227141" y="1"/>
                  </a:cubicBezTo>
                  <a:close/>
                  <a:moveTo>
                    <a:pt x="94638" y="3480"/>
                  </a:moveTo>
                  <a:cubicBezTo>
                    <a:pt x="83278" y="3480"/>
                    <a:pt x="71879" y="3652"/>
                    <a:pt x="60446" y="3985"/>
                  </a:cubicBezTo>
                  <a:cubicBezTo>
                    <a:pt x="43232" y="4526"/>
                    <a:pt x="25920" y="5460"/>
                    <a:pt x="8558" y="6788"/>
                  </a:cubicBezTo>
                  <a:lnTo>
                    <a:pt x="8509" y="6739"/>
                  </a:lnTo>
                  <a:cubicBezTo>
                    <a:pt x="5902" y="6935"/>
                    <a:pt x="3886" y="7722"/>
                    <a:pt x="2460" y="9099"/>
                  </a:cubicBezTo>
                  <a:cubicBezTo>
                    <a:pt x="935" y="10624"/>
                    <a:pt x="99" y="12788"/>
                    <a:pt x="0" y="15641"/>
                  </a:cubicBezTo>
                  <a:cubicBezTo>
                    <a:pt x="0" y="16526"/>
                    <a:pt x="50" y="17362"/>
                    <a:pt x="99" y="18247"/>
                  </a:cubicBezTo>
                  <a:lnTo>
                    <a:pt x="4181" y="176025"/>
                  </a:lnTo>
                  <a:cubicBezTo>
                    <a:pt x="3952" y="181328"/>
                    <a:pt x="6316" y="184039"/>
                    <a:pt x="11233" y="184039"/>
                  </a:cubicBezTo>
                  <a:cubicBezTo>
                    <a:pt x="11605" y="184039"/>
                    <a:pt x="11993" y="184023"/>
                    <a:pt x="12394" y="183992"/>
                  </a:cubicBezTo>
                  <a:cubicBezTo>
                    <a:pt x="26313" y="182959"/>
                    <a:pt x="40478" y="182172"/>
                    <a:pt x="54839" y="181681"/>
                  </a:cubicBezTo>
                  <a:cubicBezTo>
                    <a:pt x="56708" y="181582"/>
                    <a:pt x="58577" y="181533"/>
                    <a:pt x="60446" y="181484"/>
                  </a:cubicBezTo>
                  <a:cubicBezTo>
                    <a:pt x="74427" y="181001"/>
                    <a:pt x="88605" y="180764"/>
                    <a:pt x="103000" y="180764"/>
                  </a:cubicBezTo>
                  <a:cubicBezTo>
                    <a:pt x="113518" y="180764"/>
                    <a:pt x="124152" y="180890"/>
                    <a:pt x="134908" y="181140"/>
                  </a:cubicBezTo>
                  <a:lnTo>
                    <a:pt x="135498" y="181140"/>
                  </a:lnTo>
                  <a:lnTo>
                    <a:pt x="130924" y="4083"/>
                  </a:lnTo>
                  <a:cubicBezTo>
                    <a:pt x="118879" y="3676"/>
                    <a:pt x="106781" y="3480"/>
                    <a:pt x="94638" y="3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335250" y="447550"/>
              <a:ext cx="6911375" cy="4686725"/>
            </a:xfrm>
            <a:custGeom>
              <a:avLst/>
              <a:gdLst/>
              <a:ahLst/>
              <a:cxnLst/>
              <a:rect l="l" t="t" r="r" b="b"/>
              <a:pathLst>
                <a:path w="276455" h="187469" extrusionOk="0">
                  <a:moveTo>
                    <a:pt x="241308" y="1537"/>
                  </a:moveTo>
                  <a:cubicBezTo>
                    <a:pt x="243982" y="1537"/>
                    <a:pt x="246650" y="1549"/>
                    <a:pt x="249306" y="1574"/>
                  </a:cubicBezTo>
                  <a:lnTo>
                    <a:pt x="257274" y="1672"/>
                  </a:lnTo>
                  <a:lnTo>
                    <a:pt x="261307" y="1721"/>
                  </a:lnTo>
                  <a:cubicBezTo>
                    <a:pt x="261414" y="1717"/>
                    <a:pt x="261521" y="1715"/>
                    <a:pt x="261628" y="1715"/>
                  </a:cubicBezTo>
                  <a:cubicBezTo>
                    <a:pt x="262792" y="1715"/>
                    <a:pt x="263914" y="1959"/>
                    <a:pt x="264995" y="2410"/>
                  </a:cubicBezTo>
                  <a:lnTo>
                    <a:pt x="265143" y="2410"/>
                  </a:lnTo>
                  <a:cubicBezTo>
                    <a:pt x="265273" y="2414"/>
                    <a:pt x="265403" y="2421"/>
                    <a:pt x="265531" y="2432"/>
                  </a:cubicBezTo>
                  <a:lnTo>
                    <a:pt x="265531" y="2432"/>
                  </a:lnTo>
                  <a:cubicBezTo>
                    <a:pt x="266099" y="2778"/>
                    <a:pt x="266577" y="3197"/>
                    <a:pt x="266963" y="3738"/>
                  </a:cubicBezTo>
                  <a:cubicBezTo>
                    <a:pt x="267455" y="4426"/>
                    <a:pt x="267799" y="5164"/>
                    <a:pt x="267946" y="6000"/>
                  </a:cubicBezTo>
                  <a:cubicBezTo>
                    <a:pt x="268143" y="6836"/>
                    <a:pt x="268241" y="7672"/>
                    <a:pt x="268192" y="8558"/>
                  </a:cubicBezTo>
                  <a:lnTo>
                    <a:pt x="268291" y="11164"/>
                  </a:lnTo>
                  <a:lnTo>
                    <a:pt x="268586" y="21689"/>
                  </a:lnTo>
                  <a:lnTo>
                    <a:pt x="269127" y="42740"/>
                  </a:lnTo>
                  <a:lnTo>
                    <a:pt x="270258" y="84790"/>
                  </a:lnTo>
                  <a:lnTo>
                    <a:pt x="272373" y="169040"/>
                  </a:lnTo>
                  <a:cubicBezTo>
                    <a:pt x="272520" y="170466"/>
                    <a:pt x="272471" y="171892"/>
                    <a:pt x="272225" y="173270"/>
                  </a:cubicBezTo>
                  <a:cubicBezTo>
                    <a:pt x="271979" y="174647"/>
                    <a:pt x="271242" y="175876"/>
                    <a:pt x="270160" y="176762"/>
                  </a:cubicBezTo>
                  <a:cubicBezTo>
                    <a:pt x="269028" y="177548"/>
                    <a:pt x="267700" y="178040"/>
                    <a:pt x="266274" y="178089"/>
                  </a:cubicBezTo>
                  <a:cubicBezTo>
                    <a:pt x="265930" y="178114"/>
                    <a:pt x="265573" y="178126"/>
                    <a:pt x="265217" y="178126"/>
                  </a:cubicBezTo>
                  <a:cubicBezTo>
                    <a:pt x="264860" y="178126"/>
                    <a:pt x="264504" y="178114"/>
                    <a:pt x="264159" y="178089"/>
                  </a:cubicBezTo>
                  <a:lnTo>
                    <a:pt x="261995" y="178089"/>
                  </a:lnTo>
                  <a:cubicBezTo>
                    <a:pt x="259118" y="178065"/>
                    <a:pt x="256253" y="178053"/>
                    <a:pt x="253388" y="178053"/>
                  </a:cubicBezTo>
                  <a:cubicBezTo>
                    <a:pt x="250524" y="178053"/>
                    <a:pt x="247659" y="178065"/>
                    <a:pt x="244781" y="178089"/>
                  </a:cubicBezTo>
                  <a:cubicBezTo>
                    <a:pt x="233322" y="178188"/>
                    <a:pt x="221813" y="178434"/>
                    <a:pt x="210354" y="178729"/>
                  </a:cubicBezTo>
                  <a:cubicBezTo>
                    <a:pt x="198894" y="179024"/>
                    <a:pt x="187435" y="179417"/>
                    <a:pt x="175975" y="179860"/>
                  </a:cubicBezTo>
                  <a:cubicBezTo>
                    <a:pt x="164695" y="180296"/>
                    <a:pt x="153368" y="180827"/>
                    <a:pt x="142133" y="181406"/>
                  </a:cubicBezTo>
                  <a:lnTo>
                    <a:pt x="142133" y="181406"/>
                  </a:lnTo>
                  <a:cubicBezTo>
                    <a:pt x="141983" y="166808"/>
                    <a:pt x="141643" y="152210"/>
                    <a:pt x="141351" y="137612"/>
                  </a:cubicBezTo>
                  <a:lnTo>
                    <a:pt x="140269" y="93348"/>
                  </a:lnTo>
                  <a:lnTo>
                    <a:pt x="139039" y="49084"/>
                  </a:lnTo>
                  <a:cubicBezTo>
                    <a:pt x="138601" y="34484"/>
                    <a:pt x="138163" y="19883"/>
                    <a:pt x="137630" y="5283"/>
                  </a:cubicBezTo>
                  <a:lnTo>
                    <a:pt x="137630" y="5283"/>
                  </a:lnTo>
                  <a:cubicBezTo>
                    <a:pt x="148118" y="4556"/>
                    <a:pt x="158653" y="3878"/>
                    <a:pt x="169188" y="3344"/>
                  </a:cubicBezTo>
                  <a:cubicBezTo>
                    <a:pt x="179861" y="2853"/>
                    <a:pt x="190533" y="2361"/>
                    <a:pt x="201206" y="2066"/>
                  </a:cubicBezTo>
                  <a:cubicBezTo>
                    <a:pt x="211928" y="1820"/>
                    <a:pt x="222600" y="1574"/>
                    <a:pt x="233273" y="1574"/>
                  </a:cubicBezTo>
                  <a:cubicBezTo>
                    <a:pt x="235953" y="1549"/>
                    <a:pt x="238634" y="1537"/>
                    <a:pt x="241308" y="1537"/>
                  </a:cubicBezTo>
                  <a:close/>
                  <a:moveTo>
                    <a:pt x="266866" y="2671"/>
                  </a:moveTo>
                  <a:cubicBezTo>
                    <a:pt x="267784" y="2928"/>
                    <a:pt x="268636" y="3370"/>
                    <a:pt x="269373" y="3984"/>
                  </a:cubicBezTo>
                  <a:cubicBezTo>
                    <a:pt x="270406" y="5066"/>
                    <a:pt x="271045" y="6541"/>
                    <a:pt x="271094" y="8066"/>
                  </a:cubicBezTo>
                  <a:lnTo>
                    <a:pt x="271340" y="17853"/>
                  </a:lnTo>
                  <a:lnTo>
                    <a:pt x="271832" y="37379"/>
                  </a:lnTo>
                  <a:lnTo>
                    <a:pt x="272815" y="76577"/>
                  </a:lnTo>
                  <a:lnTo>
                    <a:pt x="274832" y="154974"/>
                  </a:lnTo>
                  <a:lnTo>
                    <a:pt x="275078" y="164761"/>
                  </a:lnTo>
                  <a:lnTo>
                    <a:pt x="275225" y="169679"/>
                  </a:lnTo>
                  <a:cubicBezTo>
                    <a:pt x="275373" y="171253"/>
                    <a:pt x="275324" y="172827"/>
                    <a:pt x="275078" y="174401"/>
                  </a:cubicBezTo>
                  <a:cubicBezTo>
                    <a:pt x="274881" y="175925"/>
                    <a:pt x="274193" y="177303"/>
                    <a:pt x="273160" y="178434"/>
                  </a:cubicBezTo>
                  <a:cubicBezTo>
                    <a:pt x="271979" y="179417"/>
                    <a:pt x="270504" y="180008"/>
                    <a:pt x="268979" y="180057"/>
                  </a:cubicBezTo>
                  <a:cubicBezTo>
                    <a:pt x="268586" y="180081"/>
                    <a:pt x="268192" y="180094"/>
                    <a:pt x="267799" y="180094"/>
                  </a:cubicBezTo>
                  <a:cubicBezTo>
                    <a:pt x="267405" y="180094"/>
                    <a:pt x="267012" y="180081"/>
                    <a:pt x="266618" y="180057"/>
                  </a:cubicBezTo>
                  <a:lnTo>
                    <a:pt x="264159" y="179958"/>
                  </a:lnTo>
                  <a:lnTo>
                    <a:pt x="259241" y="179860"/>
                  </a:lnTo>
                  <a:cubicBezTo>
                    <a:pt x="256288" y="179793"/>
                    <a:pt x="253335" y="179767"/>
                    <a:pt x="250383" y="179767"/>
                  </a:cubicBezTo>
                  <a:cubicBezTo>
                    <a:pt x="246794" y="179767"/>
                    <a:pt x="243206" y="179806"/>
                    <a:pt x="239617" y="179860"/>
                  </a:cubicBezTo>
                  <a:cubicBezTo>
                    <a:pt x="233076" y="179909"/>
                    <a:pt x="226535" y="180008"/>
                    <a:pt x="220043" y="180204"/>
                  </a:cubicBezTo>
                  <a:cubicBezTo>
                    <a:pt x="194086" y="180840"/>
                    <a:pt x="168081" y="181864"/>
                    <a:pt x="142124" y="182987"/>
                  </a:cubicBezTo>
                  <a:lnTo>
                    <a:pt x="142124" y="182987"/>
                  </a:lnTo>
                  <a:lnTo>
                    <a:pt x="142103" y="182292"/>
                  </a:lnTo>
                  <a:lnTo>
                    <a:pt x="142103" y="182292"/>
                  </a:lnTo>
                  <a:cubicBezTo>
                    <a:pt x="153456" y="181612"/>
                    <a:pt x="164716" y="180936"/>
                    <a:pt x="176024" y="180450"/>
                  </a:cubicBezTo>
                  <a:cubicBezTo>
                    <a:pt x="187484" y="179909"/>
                    <a:pt x="198943" y="179417"/>
                    <a:pt x="210403" y="179122"/>
                  </a:cubicBezTo>
                  <a:cubicBezTo>
                    <a:pt x="221912" y="178827"/>
                    <a:pt x="233371" y="178581"/>
                    <a:pt x="244831" y="178483"/>
                  </a:cubicBezTo>
                  <a:lnTo>
                    <a:pt x="264209" y="178483"/>
                  </a:lnTo>
                  <a:cubicBezTo>
                    <a:pt x="264553" y="178508"/>
                    <a:pt x="264909" y="178520"/>
                    <a:pt x="265272" y="178520"/>
                  </a:cubicBezTo>
                  <a:cubicBezTo>
                    <a:pt x="265635" y="178520"/>
                    <a:pt x="266004" y="178508"/>
                    <a:pt x="266373" y="178483"/>
                  </a:cubicBezTo>
                  <a:cubicBezTo>
                    <a:pt x="267848" y="178434"/>
                    <a:pt x="269274" y="177942"/>
                    <a:pt x="270504" y="177057"/>
                  </a:cubicBezTo>
                  <a:cubicBezTo>
                    <a:pt x="271094" y="176565"/>
                    <a:pt x="271586" y="176024"/>
                    <a:pt x="271979" y="175384"/>
                  </a:cubicBezTo>
                  <a:cubicBezTo>
                    <a:pt x="272324" y="174696"/>
                    <a:pt x="272570" y="174007"/>
                    <a:pt x="272717" y="173270"/>
                  </a:cubicBezTo>
                  <a:cubicBezTo>
                    <a:pt x="273012" y="171843"/>
                    <a:pt x="273061" y="170368"/>
                    <a:pt x="272914" y="168942"/>
                  </a:cubicBezTo>
                  <a:lnTo>
                    <a:pt x="270750" y="84790"/>
                  </a:lnTo>
                  <a:lnTo>
                    <a:pt x="269668" y="42740"/>
                  </a:lnTo>
                  <a:lnTo>
                    <a:pt x="269127" y="21689"/>
                  </a:lnTo>
                  <a:lnTo>
                    <a:pt x="268881" y="11164"/>
                  </a:lnTo>
                  <a:lnTo>
                    <a:pt x="268832" y="8558"/>
                  </a:lnTo>
                  <a:cubicBezTo>
                    <a:pt x="268832" y="7623"/>
                    <a:pt x="268733" y="6738"/>
                    <a:pt x="268537" y="5853"/>
                  </a:cubicBezTo>
                  <a:cubicBezTo>
                    <a:pt x="268389" y="4967"/>
                    <a:pt x="267996" y="4131"/>
                    <a:pt x="267455" y="3344"/>
                  </a:cubicBezTo>
                  <a:cubicBezTo>
                    <a:pt x="267278" y="3104"/>
                    <a:pt x="267081" y="2879"/>
                    <a:pt x="266866" y="2671"/>
                  </a:cubicBezTo>
                  <a:close/>
                  <a:moveTo>
                    <a:pt x="7763" y="10306"/>
                  </a:moveTo>
                  <a:cubicBezTo>
                    <a:pt x="7429" y="10713"/>
                    <a:pt x="7129" y="11150"/>
                    <a:pt x="6886" y="11607"/>
                  </a:cubicBezTo>
                  <a:cubicBezTo>
                    <a:pt x="6542" y="12394"/>
                    <a:pt x="6247" y="13181"/>
                    <a:pt x="6099" y="14017"/>
                  </a:cubicBezTo>
                  <a:cubicBezTo>
                    <a:pt x="5804" y="15640"/>
                    <a:pt x="5755" y="17312"/>
                    <a:pt x="5951" y="18984"/>
                  </a:cubicBezTo>
                  <a:lnTo>
                    <a:pt x="9935" y="166187"/>
                  </a:lnTo>
                  <a:lnTo>
                    <a:pt x="10181" y="175384"/>
                  </a:lnTo>
                  <a:lnTo>
                    <a:pt x="10181" y="176565"/>
                  </a:lnTo>
                  <a:lnTo>
                    <a:pt x="10181" y="177696"/>
                  </a:lnTo>
                  <a:cubicBezTo>
                    <a:pt x="10230" y="178483"/>
                    <a:pt x="10280" y="179270"/>
                    <a:pt x="10476" y="180057"/>
                  </a:cubicBezTo>
                  <a:cubicBezTo>
                    <a:pt x="10624" y="180795"/>
                    <a:pt x="10919" y="181581"/>
                    <a:pt x="11362" y="182221"/>
                  </a:cubicBezTo>
                  <a:cubicBezTo>
                    <a:pt x="11755" y="182909"/>
                    <a:pt x="12345" y="183500"/>
                    <a:pt x="13034" y="183942"/>
                  </a:cubicBezTo>
                  <a:cubicBezTo>
                    <a:pt x="14325" y="184680"/>
                    <a:pt x="15790" y="185029"/>
                    <a:pt x="17265" y="185029"/>
                  </a:cubicBezTo>
                  <a:cubicBezTo>
                    <a:pt x="17363" y="185029"/>
                    <a:pt x="17461" y="185027"/>
                    <a:pt x="17559" y="185024"/>
                  </a:cubicBezTo>
                  <a:cubicBezTo>
                    <a:pt x="18345" y="185024"/>
                    <a:pt x="19132" y="184926"/>
                    <a:pt x="19870" y="184877"/>
                  </a:cubicBezTo>
                  <a:lnTo>
                    <a:pt x="22182" y="184729"/>
                  </a:lnTo>
                  <a:lnTo>
                    <a:pt x="31379" y="184090"/>
                  </a:lnTo>
                  <a:cubicBezTo>
                    <a:pt x="43625" y="183352"/>
                    <a:pt x="55822" y="182811"/>
                    <a:pt x="68118" y="182368"/>
                  </a:cubicBezTo>
                  <a:cubicBezTo>
                    <a:pt x="80798" y="181987"/>
                    <a:pt x="93477" y="181790"/>
                    <a:pt x="106157" y="181790"/>
                  </a:cubicBezTo>
                  <a:cubicBezTo>
                    <a:pt x="117826" y="181790"/>
                    <a:pt x="129496" y="181957"/>
                    <a:pt x="141165" y="182302"/>
                  </a:cubicBezTo>
                  <a:lnTo>
                    <a:pt x="141165" y="182302"/>
                  </a:lnTo>
                  <a:lnTo>
                    <a:pt x="141191" y="183148"/>
                  </a:lnTo>
                  <a:lnTo>
                    <a:pt x="141191" y="183148"/>
                  </a:lnTo>
                  <a:cubicBezTo>
                    <a:pt x="134295" y="183048"/>
                    <a:pt x="127400" y="183001"/>
                    <a:pt x="120504" y="183001"/>
                  </a:cubicBezTo>
                  <a:cubicBezTo>
                    <a:pt x="114387" y="183001"/>
                    <a:pt x="108270" y="183038"/>
                    <a:pt x="102152" y="183106"/>
                  </a:cubicBezTo>
                  <a:cubicBezTo>
                    <a:pt x="88971" y="183254"/>
                    <a:pt x="75741" y="183549"/>
                    <a:pt x="62610" y="184041"/>
                  </a:cubicBezTo>
                  <a:cubicBezTo>
                    <a:pt x="49380" y="184434"/>
                    <a:pt x="36248" y="185073"/>
                    <a:pt x="23067" y="185909"/>
                  </a:cubicBezTo>
                  <a:lnTo>
                    <a:pt x="13181" y="186598"/>
                  </a:lnTo>
                  <a:cubicBezTo>
                    <a:pt x="12732" y="186654"/>
                    <a:pt x="12282" y="186682"/>
                    <a:pt x="11833" y="186682"/>
                  </a:cubicBezTo>
                  <a:cubicBezTo>
                    <a:pt x="10712" y="186682"/>
                    <a:pt x="9598" y="186507"/>
                    <a:pt x="8509" y="186155"/>
                  </a:cubicBezTo>
                  <a:cubicBezTo>
                    <a:pt x="7771" y="185909"/>
                    <a:pt x="7132" y="185467"/>
                    <a:pt x="6591" y="184926"/>
                  </a:cubicBezTo>
                  <a:cubicBezTo>
                    <a:pt x="6099" y="184385"/>
                    <a:pt x="5706" y="183696"/>
                    <a:pt x="5460" y="182959"/>
                  </a:cubicBezTo>
                  <a:cubicBezTo>
                    <a:pt x="5214" y="182221"/>
                    <a:pt x="5066" y="181434"/>
                    <a:pt x="5017" y="180647"/>
                  </a:cubicBezTo>
                  <a:cubicBezTo>
                    <a:pt x="5017" y="179860"/>
                    <a:pt x="5066" y="179024"/>
                    <a:pt x="5017" y="178188"/>
                  </a:cubicBezTo>
                  <a:lnTo>
                    <a:pt x="4919" y="173270"/>
                  </a:lnTo>
                  <a:lnTo>
                    <a:pt x="4624" y="163384"/>
                  </a:lnTo>
                  <a:lnTo>
                    <a:pt x="2558" y="84299"/>
                  </a:lnTo>
                  <a:lnTo>
                    <a:pt x="1574" y="44756"/>
                  </a:lnTo>
                  <a:lnTo>
                    <a:pt x="1033" y="24985"/>
                  </a:lnTo>
                  <a:cubicBezTo>
                    <a:pt x="1082" y="21689"/>
                    <a:pt x="345" y="18345"/>
                    <a:pt x="1427" y="15296"/>
                  </a:cubicBezTo>
                  <a:cubicBezTo>
                    <a:pt x="1869" y="13771"/>
                    <a:pt x="2853" y="12492"/>
                    <a:pt x="4181" y="11607"/>
                  </a:cubicBezTo>
                  <a:cubicBezTo>
                    <a:pt x="5283" y="10938"/>
                    <a:pt x="6510" y="10521"/>
                    <a:pt x="7763" y="10306"/>
                  </a:cubicBezTo>
                  <a:close/>
                  <a:moveTo>
                    <a:pt x="233224" y="0"/>
                  </a:moveTo>
                  <a:cubicBezTo>
                    <a:pt x="227912" y="0"/>
                    <a:pt x="222551" y="49"/>
                    <a:pt x="217190" y="98"/>
                  </a:cubicBezTo>
                  <a:cubicBezTo>
                    <a:pt x="211829" y="148"/>
                    <a:pt x="206468" y="295"/>
                    <a:pt x="201157" y="443"/>
                  </a:cubicBezTo>
                  <a:cubicBezTo>
                    <a:pt x="190435" y="787"/>
                    <a:pt x="179762" y="1230"/>
                    <a:pt x="169040" y="1918"/>
                  </a:cubicBezTo>
                  <a:cubicBezTo>
                    <a:pt x="158368" y="2557"/>
                    <a:pt x="147744" y="3344"/>
                    <a:pt x="137072" y="4328"/>
                  </a:cubicBezTo>
                  <a:cubicBezTo>
                    <a:pt x="136826" y="4328"/>
                    <a:pt x="136629" y="4525"/>
                    <a:pt x="136629" y="4820"/>
                  </a:cubicBezTo>
                  <a:cubicBezTo>
                    <a:pt x="136924" y="19575"/>
                    <a:pt x="137219" y="34329"/>
                    <a:pt x="137564" y="49084"/>
                  </a:cubicBezTo>
                  <a:lnTo>
                    <a:pt x="138597" y="93348"/>
                  </a:lnTo>
                  <a:lnTo>
                    <a:pt x="139777" y="137612"/>
                  </a:lnTo>
                  <a:cubicBezTo>
                    <a:pt x="140215" y="152217"/>
                    <a:pt x="140653" y="166822"/>
                    <a:pt x="141234" y="181427"/>
                  </a:cubicBezTo>
                  <a:lnTo>
                    <a:pt x="141234" y="181427"/>
                  </a:lnTo>
                  <a:cubicBezTo>
                    <a:pt x="131905" y="181279"/>
                    <a:pt x="122569" y="181196"/>
                    <a:pt x="113233" y="181196"/>
                  </a:cubicBezTo>
                  <a:cubicBezTo>
                    <a:pt x="98164" y="181196"/>
                    <a:pt x="83098" y="181413"/>
                    <a:pt x="68069" y="181926"/>
                  </a:cubicBezTo>
                  <a:cubicBezTo>
                    <a:pt x="55773" y="182319"/>
                    <a:pt x="43527" y="182860"/>
                    <a:pt x="31280" y="183598"/>
                  </a:cubicBezTo>
                  <a:lnTo>
                    <a:pt x="22083" y="184237"/>
                  </a:lnTo>
                  <a:lnTo>
                    <a:pt x="19772" y="184385"/>
                  </a:lnTo>
                  <a:cubicBezTo>
                    <a:pt x="19034" y="184434"/>
                    <a:pt x="18247" y="184532"/>
                    <a:pt x="17509" y="184532"/>
                  </a:cubicBezTo>
                  <a:cubicBezTo>
                    <a:pt x="17417" y="184535"/>
                    <a:pt x="17325" y="184537"/>
                    <a:pt x="17232" y="184537"/>
                  </a:cubicBezTo>
                  <a:cubicBezTo>
                    <a:pt x="15844" y="184537"/>
                    <a:pt x="14429" y="184191"/>
                    <a:pt x="13230" y="183500"/>
                  </a:cubicBezTo>
                  <a:cubicBezTo>
                    <a:pt x="11952" y="182663"/>
                    <a:pt x="11116" y="181385"/>
                    <a:pt x="10870" y="179909"/>
                  </a:cubicBezTo>
                  <a:cubicBezTo>
                    <a:pt x="10722" y="179171"/>
                    <a:pt x="10624" y="178434"/>
                    <a:pt x="10624" y="177696"/>
                  </a:cubicBezTo>
                  <a:lnTo>
                    <a:pt x="10624" y="176516"/>
                  </a:lnTo>
                  <a:lnTo>
                    <a:pt x="10575" y="175384"/>
                  </a:lnTo>
                  <a:lnTo>
                    <a:pt x="10329" y="166138"/>
                  </a:lnTo>
                  <a:lnTo>
                    <a:pt x="6640" y="18935"/>
                  </a:lnTo>
                  <a:cubicBezTo>
                    <a:pt x="6492" y="17361"/>
                    <a:pt x="6542" y="15738"/>
                    <a:pt x="6788" y="14214"/>
                  </a:cubicBezTo>
                  <a:cubicBezTo>
                    <a:pt x="6984" y="13427"/>
                    <a:pt x="7230" y="12689"/>
                    <a:pt x="7575" y="12001"/>
                  </a:cubicBezTo>
                  <a:cubicBezTo>
                    <a:pt x="7919" y="11312"/>
                    <a:pt x="8361" y="10673"/>
                    <a:pt x="8902" y="10132"/>
                  </a:cubicBezTo>
                  <a:cubicBezTo>
                    <a:pt x="9001" y="10033"/>
                    <a:pt x="9050" y="9935"/>
                    <a:pt x="9050" y="9836"/>
                  </a:cubicBezTo>
                  <a:cubicBezTo>
                    <a:pt x="9001" y="9640"/>
                    <a:pt x="8853" y="9492"/>
                    <a:pt x="8657" y="9492"/>
                  </a:cubicBezTo>
                  <a:cubicBezTo>
                    <a:pt x="6935" y="9640"/>
                    <a:pt x="5263" y="10132"/>
                    <a:pt x="3837" y="11017"/>
                  </a:cubicBezTo>
                  <a:cubicBezTo>
                    <a:pt x="2361" y="12001"/>
                    <a:pt x="1279" y="13427"/>
                    <a:pt x="738" y="15099"/>
                  </a:cubicBezTo>
                  <a:cubicBezTo>
                    <a:pt x="246" y="16722"/>
                    <a:pt x="0" y="18394"/>
                    <a:pt x="148" y="20116"/>
                  </a:cubicBezTo>
                  <a:cubicBezTo>
                    <a:pt x="148" y="20509"/>
                    <a:pt x="197" y="20903"/>
                    <a:pt x="197" y="21345"/>
                  </a:cubicBezTo>
                  <a:lnTo>
                    <a:pt x="197" y="22575"/>
                  </a:lnTo>
                  <a:lnTo>
                    <a:pt x="296" y="25034"/>
                  </a:lnTo>
                  <a:lnTo>
                    <a:pt x="787" y="44805"/>
                  </a:lnTo>
                  <a:lnTo>
                    <a:pt x="1820" y="84299"/>
                  </a:lnTo>
                  <a:lnTo>
                    <a:pt x="3837" y="163384"/>
                  </a:lnTo>
                  <a:lnTo>
                    <a:pt x="4083" y="173270"/>
                  </a:lnTo>
                  <a:lnTo>
                    <a:pt x="4230" y="178188"/>
                  </a:lnTo>
                  <a:cubicBezTo>
                    <a:pt x="4230" y="178975"/>
                    <a:pt x="4181" y="179811"/>
                    <a:pt x="4230" y="180696"/>
                  </a:cubicBezTo>
                  <a:cubicBezTo>
                    <a:pt x="4279" y="181532"/>
                    <a:pt x="4476" y="182368"/>
                    <a:pt x="4722" y="183204"/>
                  </a:cubicBezTo>
                  <a:cubicBezTo>
                    <a:pt x="5017" y="184041"/>
                    <a:pt x="5460" y="184778"/>
                    <a:pt x="6050" y="185418"/>
                  </a:cubicBezTo>
                  <a:cubicBezTo>
                    <a:pt x="6640" y="186057"/>
                    <a:pt x="7427" y="186549"/>
                    <a:pt x="8214" y="186893"/>
                  </a:cubicBezTo>
                  <a:cubicBezTo>
                    <a:pt x="9418" y="187283"/>
                    <a:pt x="10647" y="187468"/>
                    <a:pt x="11865" y="187468"/>
                  </a:cubicBezTo>
                  <a:cubicBezTo>
                    <a:pt x="12339" y="187468"/>
                    <a:pt x="12811" y="187440"/>
                    <a:pt x="13280" y="187385"/>
                  </a:cubicBezTo>
                  <a:lnTo>
                    <a:pt x="23116" y="186696"/>
                  </a:lnTo>
                  <a:cubicBezTo>
                    <a:pt x="36297" y="185860"/>
                    <a:pt x="49429" y="185270"/>
                    <a:pt x="62610" y="184827"/>
                  </a:cubicBezTo>
                  <a:cubicBezTo>
                    <a:pt x="84730" y="184043"/>
                    <a:pt x="106849" y="183709"/>
                    <a:pt x="128969" y="183709"/>
                  </a:cubicBezTo>
                  <a:cubicBezTo>
                    <a:pt x="133065" y="183709"/>
                    <a:pt x="137161" y="183721"/>
                    <a:pt x="141257" y="183743"/>
                  </a:cubicBezTo>
                  <a:lnTo>
                    <a:pt x="141257" y="183743"/>
                  </a:lnTo>
                  <a:cubicBezTo>
                    <a:pt x="141343" y="183891"/>
                    <a:pt x="141519" y="183991"/>
                    <a:pt x="141695" y="183991"/>
                  </a:cubicBezTo>
                  <a:cubicBezTo>
                    <a:pt x="167762" y="182909"/>
                    <a:pt x="193927" y="181926"/>
                    <a:pt x="220043" y="181336"/>
                  </a:cubicBezTo>
                  <a:cubicBezTo>
                    <a:pt x="229818" y="181114"/>
                    <a:pt x="239620" y="180921"/>
                    <a:pt x="249409" y="180921"/>
                  </a:cubicBezTo>
                  <a:cubicBezTo>
                    <a:pt x="252672" y="180921"/>
                    <a:pt x="255934" y="180942"/>
                    <a:pt x="259192" y="180991"/>
                  </a:cubicBezTo>
                  <a:lnTo>
                    <a:pt x="264110" y="181090"/>
                  </a:lnTo>
                  <a:lnTo>
                    <a:pt x="266569" y="181188"/>
                  </a:lnTo>
                  <a:cubicBezTo>
                    <a:pt x="266987" y="181213"/>
                    <a:pt x="267405" y="181225"/>
                    <a:pt x="267830" y="181225"/>
                  </a:cubicBezTo>
                  <a:cubicBezTo>
                    <a:pt x="268254" y="181225"/>
                    <a:pt x="268684" y="181213"/>
                    <a:pt x="269127" y="181188"/>
                  </a:cubicBezTo>
                  <a:cubicBezTo>
                    <a:pt x="270897" y="181139"/>
                    <a:pt x="272570" y="180450"/>
                    <a:pt x="273897" y="179270"/>
                  </a:cubicBezTo>
                  <a:cubicBezTo>
                    <a:pt x="275127" y="178040"/>
                    <a:pt x="275914" y="176417"/>
                    <a:pt x="276160" y="174647"/>
                  </a:cubicBezTo>
                  <a:cubicBezTo>
                    <a:pt x="276406" y="172975"/>
                    <a:pt x="276455" y="171302"/>
                    <a:pt x="276307" y="169630"/>
                  </a:cubicBezTo>
                  <a:lnTo>
                    <a:pt x="276160" y="164712"/>
                  </a:lnTo>
                  <a:lnTo>
                    <a:pt x="275914" y="154925"/>
                  </a:lnTo>
                  <a:lnTo>
                    <a:pt x="273848" y="76626"/>
                  </a:lnTo>
                  <a:lnTo>
                    <a:pt x="272815" y="37428"/>
                  </a:lnTo>
                  <a:lnTo>
                    <a:pt x="272324" y="17804"/>
                  </a:lnTo>
                  <a:lnTo>
                    <a:pt x="272176" y="12886"/>
                  </a:lnTo>
                  <a:lnTo>
                    <a:pt x="272127" y="10427"/>
                  </a:lnTo>
                  <a:lnTo>
                    <a:pt x="272078" y="9197"/>
                  </a:lnTo>
                  <a:cubicBezTo>
                    <a:pt x="272078" y="8804"/>
                    <a:pt x="272078" y="8361"/>
                    <a:pt x="272029" y="7968"/>
                  </a:cubicBezTo>
                  <a:cubicBezTo>
                    <a:pt x="271979" y="7082"/>
                    <a:pt x="271783" y="6246"/>
                    <a:pt x="271488" y="5410"/>
                  </a:cubicBezTo>
                  <a:cubicBezTo>
                    <a:pt x="271143" y="4574"/>
                    <a:pt x="270651" y="3836"/>
                    <a:pt x="270012" y="3246"/>
                  </a:cubicBezTo>
                  <a:cubicBezTo>
                    <a:pt x="269373" y="2607"/>
                    <a:pt x="268586" y="2164"/>
                    <a:pt x="267750" y="1869"/>
                  </a:cubicBezTo>
                  <a:cubicBezTo>
                    <a:pt x="266946" y="1632"/>
                    <a:pt x="266142" y="1487"/>
                    <a:pt x="265294" y="1432"/>
                  </a:cubicBezTo>
                  <a:lnTo>
                    <a:pt x="265294" y="1432"/>
                  </a:lnTo>
                  <a:cubicBezTo>
                    <a:pt x="264040" y="871"/>
                    <a:pt x="262649" y="590"/>
                    <a:pt x="261258" y="590"/>
                  </a:cubicBezTo>
                  <a:lnTo>
                    <a:pt x="257274" y="443"/>
                  </a:lnTo>
                  <a:cubicBezTo>
                    <a:pt x="254618" y="344"/>
                    <a:pt x="251962" y="246"/>
                    <a:pt x="249257" y="197"/>
                  </a:cubicBezTo>
                  <a:cubicBezTo>
                    <a:pt x="243945" y="98"/>
                    <a:pt x="238584" y="49"/>
                    <a:pt x="233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7110125" y="2160275"/>
              <a:ext cx="29550" cy="52700"/>
            </a:xfrm>
            <a:custGeom>
              <a:avLst/>
              <a:gdLst/>
              <a:ahLst/>
              <a:cxnLst/>
              <a:rect l="l" t="t" r="r" b="b"/>
              <a:pathLst>
                <a:path w="1182" h="2108" extrusionOk="0">
                  <a:moveTo>
                    <a:pt x="569" y="0"/>
                  </a:moveTo>
                  <a:cubicBezTo>
                    <a:pt x="435" y="0"/>
                    <a:pt x="310" y="54"/>
                    <a:pt x="247" y="150"/>
                  </a:cubicBezTo>
                  <a:cubicBezTo>
                    <a:pt x="148" y="297"/>
                    <a:pt x="99" y="445"/>
                    <a:pt x="50" y="592"/>
                  </a:cubicBezTo>
                  <a:cubicBezTo>
                    <a:pt x="50" y="691"/>
                    <a:pt x="1" y="740"/>
                    <a:pt x="50" y="838"/>
                  </a:cubicBezTo>
                  <a:cubicBezTo>
                    <a:pt x="99" y="838"/>
                    <a:pt x="99" y="887"/>
                    <a:pt x="148" y="887"/>
                  </a:cubicBezTo>
                  <a:cubicBezTo>
                    <a:pt x="197" y="887"/>
                    <a:pt x="345" y="887"/>
                    <a:pt x="345" y="937"/>
                  </a:cubicBezTo>
                  <a:cubicBezTo>
                    <a:pt x="394" y="937"/>
                    <a:pt x="247" y="937"/>
                    <a:pt x="197" y="986"/>
                  </a:cubicBezTo>
                  <a:lnTo>
                    <a:pt x="148" y="1035"/>
                  </a:lnTo>
                  <a:cubicBezTo>
                    <a:pt x="99" y="1330"/>
                    <a:pt x="197" y="1625"/>
                    <a:pt x="296" y="1920"/>
                  </a:cubicBezTo>
                  <a:cubicBezTo>
                    <a:pt x="345" y="1969"/>
                    <a:pt x="394" y="2019"/>
                    <a:pt x="493" y="2068"/>
                  </a:cubicBezTo>
                  <a:cubicBezTo>
                    <a:pt x="534" y="2095"/>
                    <a:pt x="579" y="2107"/>
                    <a:pt x="624" y="2107"/>
                  </a:cubicBezTo>
                  <a:cubicBezTo>
                    <a:pt x="742" y="2107"/>
                    <a:pt x="864" y="2027"/>
                    <a:pt x="935" y="1920"/>
                  </a:cubicBezTo>
                  <a:cubicBezTo>
                    <a:pt x="1034" y="1625"/>
                    <a:pt x="1132" y="1330"/>
                    <a:pt x="1083" y="1035"/>
                  </a:cubicBezTo>
                  <a:cubicBezTo>
                    <a:pt x="1083" y="986"/>
                    <a:pt x="1083" y="986"/>
                    <a:pt x="1034" y="986"/>
                  </a:cubicBezTo>
                  <a:cubicBezTo>
                    <a:pt x="935" y="937"/>
                    <a:pt x="837" y="937"/>
                    <a:pt x="837" y="937"/>
                  </a:cubicBezTo>
                  <a:cubicBezTo>
                    <a:pt x="837" y="887"/>
                    <a:pt x="1034" y="838"/>
                    <a:pt x="1083" y="838"/>
                  </a:cubicBezTo>
                  <a:cubicBezTo>
                    <a:pt x="1132" y="838"/>
                    <a:pt x="1132" y="838"/>
                    <a:pt x="1132" y="789"/>
                  </a:cubicBezTo>
                  <a:cubicBezTo>
                    <a:pt x="1181" y="740"/>
                    <a:pt x="1083" y="641"/>
                    <a:pt x="1083" y="592"/>
                  </a:cubicBezTo>
                  <a:cubicBezTo>
                    <a:pt x="1083" y="445"/>
                    <a:pt x="984" y="297"/>
                    <a:pt x="886" y="150"/>
                  </a:cubicBezTo>
                  <a:cubicBezTo>
                    <a:pt x="837" y="100"/>
                    <a:pt x="837" y="100"/>
                    <a:pt x="788" y="51"/>
                  </a:cubicBezTo>
                  <a:cubicBezTo>
                    <a:pt x="718" y="16"/>
                    <a:pt x="642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7105200" y="1824650"/>
              <a:ext cx="28325" cy="298800"/>
            </a:xfrm>
            <a:custGeom>
              <a:avLst/>
              <a:gdLst/>
              <a:ahLst/>
              <a:cxnLst/>
              <a:rect l="l" t="t" r="r" b="b"/>
              <a:pathLst>
                <a:path w="1133" h="11952" extrusionOk="0">
                  <a:moveTo>
                    <a:pt x="444" y="0"/>
                  </a:moveTo>
                  <a:cubicBezTo>
                    <a:pt x="296" y="0"/>
                    <a:pt x="149" y="148"/>
                    <a:pt x="149" y="295"/>
                  </a:cubicBezTo>
                  <a:cubicBezTo>
                    <a:pt x="50" y="1230"/>
                    <a:pt x="1" y="2213"/>
                    <a:pt x="1" y="3148"/>
                  </a:cubicBezTo>
                  <a:cubicBezTo>
                    <a:pt x="1" y="3591"/>
                    <a:pt x="1" y="4082"/>
                    <a:pt x="1" y="4574"/>
                  </a:cubicBezTo>
                  <a:cubicBezTo>
                    <a:pt x="1" y="4673"/>
                    <a:pt x="50" y="4820"/>
                    <a:pt x="99" y="4919"/>
                  </a:cubicBezTo>
                  <a:cubicBezTo>
                    <a:pt x="149" y="5017"/>
                    <a:pt x="296" y="5164"/>
                    <a:pt x="345" y="5263"/>
                  </a:cubicBezTo>
                  <a:cubicBezTo>
                    <a:pt x="345" y="5361"/>
                    <a:pt x="247" y="5509"/>
                    <a:pt x="149" y="5607"/>
                  </a:cubicBezTo>
                  <a:cubicBezTo>
                    <a:pt x="99" y="5755"/>
                    <a:pt x="99" y="5853"/>
                    <a:pt x="99" y="6001"/>
                  </a:cubicBezTo>
                  <a:cubicBezTo>
                    <a:pt x="149" y="6935"/>
                    <a:pt x="149" y="7869"/>
                    <a:pt x="198" y="8804"/>
                  </a:cubicBezTo>
                  <a:cubicBezTo>
                    <a:pt x="247" y="9788"/>
                    <a:pt x="345" y="10722"/>
                    <a:pt x="444" y="11657"/>
                  </a:cubicBezTo>
                  <a:cubicBezTo>
                    <a:pt x="444" y="11804"/>
                    <a:pt x="591" y="11952"/>
                    <a:pt x="739" y="11952"/>
                  </a:cubicBezTo>
                  <a:cubicBezTo>
                    <a:pt x="886" y="11952"/>
                    <a:pt x="1034" y="11804"/>
                    <a:pt x="1034" y="11657"/>
                  </a:cubicBezTo>
                  <a:cubicBezTo>
                    <a:pt x="1132" y="10722"/>
                    <a:pt x="1083" y="9738"/>
                    <a:pt x="1132" y="8804"/>
                  </a:cubicBezTo>
                  <a:cubicBezTo>
                    <a:pt x="1132" y="7869"/>
                    <a:pt x="1034" y="6886"/>
                    <a:pt x="1034" y="5951"/>
                  </a:cubicBezTo>
                  <a:cubicBezTo>
                    <a:pt x="1083" y="5853"/>
                    <a:pt x="1034" y="5705"/>
                    <a:pt x="985" y="5607"/>
                  </a:cubicBezTo>
                  <a:cubicBezTo>
                    <a:pt x="886" y="5509"/>
                    <a:pt x="788" y="5361"/>
                    <a:pt x="788" y="5263"/>
                  </a:cubicBezTo>
                  <a:cubicBezTo>
                    <a:pt x="788" y="5115"/>
                    <a:pt x="985" y="5017"/>
                    <a:pt x="1034" y="4919"/>
                  </a:cubicBezTo>
                  <a:cubicBezTo>
                    <a:pt x="1083" y="4771"/>
                    <a:pt x="1083" y="4673"/>
                    <a:pt x="1083" y="4525"/>
                  </a:cubicBezTo>
                  <a:cubicBezTo>
                    <a:pt x="1083" y="4082"/>
                    <a:pt x="1083" y="3591"/>
                    <a:pt x="1034" y="3099"/>
                  </a:cubicBezTo>
                  <a:cubicBezTo>
                    <a:pt x="935" y="2164"/>
                    <a:pt x="886" y="1230"/>
                    <a:pt x="739" y="295"/>
                  </a:cubicBezTo>
                  <a:cubicBezTo>
                    <a:pt x="739" y="148"/>
                    <a:pt x="591" y="49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134725" y="3023475"/>
              <a:ext cx="28300" cy="232400"/>
            </a:xfrm>
            <a:custGeom>
              <a:avLst/>
              <a:gdLst/>
              <a:ahLst/>
              <a:cxnLst/>
              <a:rect l="l" t="t" r="r" b="b"/>
              <a:pathLst>
                <a:path w="1132" h="9296" extrusionOk="0">
                  <a:moveTo>
                    <a:pt x="492" y="0"/>
                  </a:moveTo>
                  <a:cubicBezTo>
                    <a:pt x="345" y="0"/>
                    <a:pt x="197" y="148"/>
                    <a:pt x="197" y="295"/>
                  </a:cubicBezTo>
                  <a:cubicBezTo>
                    <a:pt x="99" y="1033"/>
                    <a:pt x="50" y="1771"/>
                    <a:pt x="50" y="2508"/>
                  </a:cubicBezTo>
                  <a:cubicBezTo>
                    <a:pt x="0" y="2853"/>
                    <a:pt x="0" y="3197"/>
                    <a:pt x="50" y="3590"/>
                  </a:cubicBezTo>
                  <a:cubicBezTo>
                    <a:pt x="50" y="3689"/>
                    <a:pt x="50" y="3738"/>
                    <a:pt x="99" y="3836"/>
                  </a:cubicBezTo>
                  <a:cubicBezTo>
                    <a:pt x="148" y="3935"/>
                    <a:pt x="345" y="4033"/>
                    <a:pt x="345" y="4131"/>
                  </a:cubicBezTo>
                  <a:cubicBezTo>
                    <a:pt x="345" y="4181"/>
                    <a:pt x="246" y="4279"/>
                    <a:pt x="197" y="4377"/>
                  </a:cubicBezTo>
                  <a:cubicBezTo>
                    <a:pt x="99" y="4476"/>
                    <a:pt x="148" y="4574"/>
                    <a:pt x="148" y="4672"/>
                  </a:cubicBezTo>
                  <a:cubicBezTo>
                    <a:pt x="148" y="6099"/>
                    <a:pt x="246" y="7574"/>
                    <a:pt x="394" y="9001"/>
                  </a:cubicBezTo>
                  <a:cubicBezTo>
                    <a:pt x="443" y="9148"/>
                    <a:pt x="541" y="9296"/>
                    <a:pt x="689" y="9296"/>
                  </a:cubicBezTo>
                  <a:cubicBezTo>
                    <a:pt x="886" y="9296"/>
                    <a:pt x="1033" y="9197"/>
                    <a:pt x="1033" y="9001"/>
                  </a:cubicBezTo>
                  <a:cubicBezTo>
                    <a:pt x="1132" y="7574"/>
                    <a:pt x="1132" y="6099"/>
                    <a:pt x="1082" y="4623"/>
                  </a:cubicBezTo>
                  <a:cubicBezTo>
                    <a:pt x="1082" y="4525"/>
                    <a:pt x="1082" y="4476"/>
                    <a:pt x="984" y="4377"/>
                  </a:cubicBezTo>
                  <a:cubicBezTo>
                    <a:pt x="935" y="4279"/>
                    <a:pt x="836" y="4181"/>
                    <a:pt x="836" y="4082"/>
                  </a:cubicBezTo>
                  <a:cubicBezTo>
                    <a:pt x="836" y="4033"/>
                    <a:pt x="984" y="3935"/>
                    <a:pt x="1033" y="3836"/>
                  </a:cubicBezTo>
                  <a:cubicBezTo>
                    <a:pt x="1082" y="3738"/>
                    <a:pt x="1082" y="3640"/>
                    <a:pt x="1082" y="3541"/>
                  </a:cubicBezTo>
                  <a:cubicBezTo>
                    <a:pt x="1132" y="3197"/>
                    <a:pt x="1082" y="2804"/>
                    <a:pt x="1033" y="2459"/>
                  </a:cubicBezTo>
                  <a:cubicBezTo>
                    <a:pt x="984" y="1722"/>
                    <a:pt x="886" y="1033"/>
                    <a:pt x="787" y="295"/>
                  </a:cubicBezTo>
                  <a:cubicBezTo>
                    <a:pt x="738" y="148"/>
                    <a:pt x="640" y="49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7138400" y="3289050"/>
              <a:ext cx="29550" cy="34500"/>
            </a:xfrm>
            <a:custGeom>
              <a:avLst/>
              <a:gdLst/>
              <a:ahLst/>
              <a:cxnLst/>
              <a:rect l="l" t="t" r="r" b="b"/>
              <a:pathLst>
                <a:path w="1182" h="1380" extrusionOk="0">
                  <a:moveTo>
                    <a:pt x="591" y="1"/>
                  </a:moveTo>
                  <a:cubicBezTo>
                    <a:pt x="468" y="1"/>
                    <a:pt x="345" y="50"/>
                    <a:pt x="247" y="148"/>
                  </a:cubicBezTo>
                  <a:cubicBezTo>
                    <a:pt x="148" y="246"/>
                    <a:pt x="99" y="345"/>
                    <a:pt x="50" y="443"/>
                  </a:cubicBezTo>
                  <a:cubicBezTo>
                    <a:pt x="50" y="492"/>
                    <a:pt x="1" y="542"/>
                    <a:pt x="50" y="591"/>
                  </a:cubicBezTo>
                  <a:cubicBezTo>
                    <a:pt x="50" y="591"/>
                    <a:pt x="99" y="591"/>
                    <a:pt x="99" y="640"/>
                  </a:cubicBezTo>
                  <a:cubicBezTo>
                    <a:pt x="148" y="615"/>
                    <a:pt x="198" y="603"/>
                    <a:pt x="241" y="603"/>
                  </a:cubicBezTo>
                  <a:cubicBezTo>
                    <a:pt x="284" y="603"/>
                    <a:pt x="321" y="615"/>
                    <a:pt x="345" y="640"/>
                  </a:cubicBezTo>
                  <a:lnTo>
                    <a:pt x="198" y="640"/>
                  </a:lnTo>
                  <a:lnTo>
                    <a:pt x="148" y="689"/>
                  </a:lnTo>
                  <a:cubicBezTo>
                    <a:pt x="99" y="886"/>
                    <a:pt x="148" y="1083"/>
                    <a:pt x="296" y="1230"/>
                  </a:cubicBezTo>
                  <a:lnTo>
                    <a:pt x="345" y="1328"/>
                  </a:lnTo>
                  <a:cubicBezTo>
                    <a:pt x="415" y="1363"/>
                    <a:pt x="491" y="1380"/>
                    <a:pt x="566" y="1380"/>
                  </a:cubicBezTo>
                  <a:cubicBezTo>
                    <a:pt x="704" y="1380"/>
                    <a:pt x="840" y="1325"/>
                    <a:pt x="935" y="1230"/>
                  </a:cubicBezTo>
                  <a:cubicBezTo>
                    <a:pt x="1034" y="1083"/>
                    <a:pt x="1083" y="886"/>
                    <a:pt x="1083" y="689"/>
                  </a:cubicBezTo>
                  <a:lnTo>
                    <a:pt x="985" y="689"/>
                  </a:lnTo>
                  <a:cubicBezTo>
                    <a:pt x="935" y="640"/>
                    <a:pt x="837" y="640"/>
                    <a:pt x="837" y="640"/>
                  </a:cubicBezTo>
                  <a:cubicBezTo>
                    <a:pt x="886" y="591"/>
                    <a:pt x="985" y="591"/>
                    <a:pt x="1083" y="591"/>
                  </a:cubicBezTo>
                  <a:cubicBezTo>
                    <a:pt x="1083" y="591"/>
                    <a:pt x="1132" y="591"/>
                    <a:pt x="1132" y="542"/>
                  </a:cubicBezTo>
                  <a:cubicBezTo>
                    <a:pt x="1181" y="492"/>
                    <a:pt x="1132" y="443"/>
                    <a:pt x="1132" y="443"/>
                  </a:cubicBezTo>
                  <a:cubicBezTo>
                    <a:pt x="1083" y="296"/>
                    <a:pt x="985" y="197"/>
                    <a:pt x="935" y="148"/>
                  </a:cubicBezTo>
                  <a:cubicBezTo>
                    <a:pt x="837" y="50"/>
                    <a:pt x="714" y="1"/>
                    <a:pt x="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7118725" y="2245150"/>
              <a:ext cx="35700" cy="748825"/>
            </a:xfrm>
            <a:custGeom>
              <a:avLst/>
              <a:gdLst/>
              <a:ahLst/>
              <a:cxnLst/>
              <a:rect l="l" t="t" r="r" b="b"/>
              <a:pathLst>
                <a:path w="1428" h="29953" extrusionOk="0">
                  <a:moveTo>
                    <a:pt x="345" y="1"/>
                  </a:moveTo>
                  <a:cubicBezTo>
                    <a:pt x="198" y="1"/>
                    <a:pt x="50" y="148"/>
                    <a:pt x="50" y="345"/>
                  </a:cubicBezTo>
                  <a:cubicBezTo>
                    <a:pt x="1" y="2755"/>
                    <a:pt x="50" y="5214"/>
                    <a:pt x="50" y="7673"/>
                  </a:cubicBezTo>
                  <a:cubicBezTo>
                    <a:pt x="50" y="8903"/>
                    <a:pt x="1" y="10132"/>
                    <a:pt x="99" y="11362"/>
                  </a:cubicBezTo>
                  <a:cubicBezTo>
                    <a:pt x="149" y="11657"/>
                    <a:pt x="149" y="11952"/>
                    <a:pt x="198" y="12247"/>
                  </a:cubicBezTo>
                  <a:cubicBezTo>
                    <a:pt x="296" y="12542"/>
                    <a:pt x="394" y="12837"/>
                    <a:pt x="444" y="13182"/>
                  </a:cubicBezTo>
                  <a:cubicBezTo>
                    <a:pt x="444" y="13477"/>
                    <a:pt x="394" y="13772"/>
                    <a:pt x="296" y="14116"/>
                  </a:cubicBezTo>
                  <a:cubicBezTo>
                    <a:pt x="247" y="14411"/>
                    <a:pt x="247" y="14706"/>
                    <a:pt x="247" y="15001"/>
                  </a:cubicBezTo>
                  <a:cubicBezTo>
                    <a:pt x="345" y="17460"/>
                    <a:pt x="394" y="19920"/>
                    <a:pt x="493" y="22329"/>
                  </a:cubicBezTo>
                  <a:cubicBezTo>
                    <a:pt x="591" y="24789"/>
                    <a:pt x="690" y="27199"/>
                    <a:pt x="788" y="29658"/>
                  </a:cubicBezTo>
                  <a:cubicBezTo>
                    <a:pt x="837" y="29805"/>
                    <a:pt x="935" y="29953"/>
                    <a:pt x="1132" y="29953"/>
                  </a:cubicBezTo>
                  <a:cubicBezTo>
                    <a:pt x="1280" y="29953"/>
                    <a:pt x="1427" y="29805"/>
                    <a:pt x="1427" y="29658"/>
                  </a:cubicBezTo>
                  <a:cubicBezTo>
                    <a:pt x="1427" y="27199"/>
                    <a:pt x="1378" y="24739"/>
                    <a:pt x="1378" y="22329"/>
                  </a:cubicBezTo>
                  <a:cubicBezTo>
                    <a:pt x="1329" y="19920"/>
                    <a:pt x="1231" y="17460"/>
                    <a:pt x="1181" y="15001"/>
                  </a:cubicBezTo>
                  <a:cubicBezTo>
                    <a:pt x="1231" y="14657"/>
                    <a:pt x="1181" y="14362"/>
                    <a:pt x="1132" y="14067"/>
                  </a:cubicBezTo>
                  <a:cubicBezTo>
                    <a:pt x="1034" y="13772"/>
                    <a:pt x="935" y="13477"/>
                    <a:pt x="935" y="13182"/>
                  </a:cubicBezTo>
                  <a:cubicBezTo>
                    <a:pt x="935" y="12837"/>
                    <a:pt x="1034" y="12542"/>
                    <a:pt x="1132" y="12247"/>
                  </a:cubicBezTo>
                  <a:lnTo>
                    <a:pt x="1132" y="11313"/>
                  </a:lnTo>
                  <a:cubicBezTo>
                    <a:pt x="1132" y="10083"/>
                    <a:pt x="1083" y="8854"/>
                    <a:pt x="1034" y="7624"/>
                  </a:cubicBezTo>
                  <a:cubicBezTo>
                    <a:pt x="886" y="5214"/>
                    <a:pt x="788" y="2755"/>
                    <a:pt x="640" y="296"/>
                  </a:cubicBezTo>
                  <a:cubicBezTo>
                    <a:pt x="591" y="148"/>
                    <a:pt x="493" y="50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540200" y="539575"/>
              <a:ext cx="3231700" cy="163000"/>
            </a:xfrm>
            <a:custGeom>
              <a:avLst/>
              <a:gdLst/>
              <a:ahLst/>
              <a:cxnLst/>
              <a:rect l="l" t="t" r="r" b="b"/>
              <a:pathLst>
                <a:path w="129268" h="6520" extrusionOk="0">
                  <a:moveTo>
                    <a:pt x="87344" y="0"/>
                  </a:moveTo>
                  <a:cubicBezTo>
                    <a:pt x="85068" y="0"/>
                    <a:pt x="82793" y="15"/>
                    <a:pt x="80528" y="57"/>
                  </a:cubicBezTo>
                  <a:cubicBezTo>
                    <a:pt x="79200" y="106"/>
                    <a:pt x="77823" y="106"/>
                    <a:pt x="76495" y="155"/>
                  </a:cubicBezTo>
                  <a:cubicBezTo>
                    <a:pt x="75167" y="254"/>
                    <a:pt x="73790" y="450"/>
                    <a:pt x="72462" y="450"/>
                  </a:cubicBezTo>
                  <a:cubicBezTo>
                    <a:pt x="72073" y="465"/>
                    <a:pt x="71680" y="471"/>
                    <a:pt x="71285" y="471"/>
                  </a:cubicBezTo>
                  <a:cubicBezTo>
                    <a:pt x="70331" y="471"/>
                    <a:pt x="69368" y="436"/>
                    <a:pt x="68429" y="401"/>
                  </a:cubicBezTo>
                  <a:cubicBezTo>
                    <a:pt x="67970" y="368"/>
                    <a:pt x="67516" y="357"/>
                    <a:pt x="67066" y="357"/>
                  </a:cubicBezTo>
                  <a:cubicBezTo>
                    <a:pt x="66166" y="357"/>
                    <a:pt x="65281" y="401"/>
                    <a:pt x="64396" y="401"/>
                  </a:cubicBezTo>
                  <a:cubicBezTo>
                    <a:pt x="53625" y="696"/>
                    <a:pt x="42854" y="1139"/>
                    <a:pt x="32132" y="1729"/>
                  </a:cubicBezTo>
                  <a:cubicBezTo>
                    <a:pt x="26722" y="2024"/>
                    <a:pt x="21361" y="2368"/>
                    <a:pt x="16000" y="2713"/>
                  </a:cubicBezTo>
                  <a:lnTo>
                    <a:pt x="7934" y="3352"/>
                  </a:lnTo>
                  <a:cubicBezTo>
                    <a:pt x="6606" y="3401"/>
                    <a:pt x="5229" y="3598"/>
                    <a:pt x="3901" y="3942"/>
                  </a:cubicBezTo>
                  <a:cubicBezTo>
                    <a:pt x="2524" y="4287"/>
                    <a:pt x="1295" y="4975"/>
                    <a:pt x="262" y="5959"/>
                  </a:cubicBezTo>
                  <a:cubicBezTo>
                    <a:pt x="1" y="6182"/>
                    <a:pt x="220" y="6519"/>
                    <a:pt x="470" y="6519"/>
                  </a:cubicBezTo>
                  <a:cubicBezTo>
                    <a:pt x="550" y="6519"/>
                    <a:pt x="633" y="6485"/>
                    <a:pt x="704" y="6401"/>
                  </a:cubicBezTo>
                  <a:cubicBezTo>
                    <a:pt x="1639" y="5516"/>
                    <a:pt x="2770" y="4877"/>
                    <a:pt x="4049" y="4582"/>
                  </a:cubicBezTo>
                  <a:cubicBezTo>
                    <a:pt x="5328" y="4237"/>
                    <a:pt x="6656" y="4090"/>
                    <a:pt x="7983" y="4041"/>
                  </a:cubicBezTo>
                  <a:lnTo>
                    <a:pt x="16049" y="3549"/>
                  </a:lnTo>
                  <a:cubicBezTo>
                    <a:pt x="21410" y="3155"/>
                    <a:pt x="26771" y="2860"/>
                    <a:pt x="32132" y="2565"/>
                  </a:cubicBezTo>
                  <a:cubicBezTo>
                    <a:pt x="42854" y="2024"/>
                    <a:pt x="53625" y="1582"/>
                    <a:pt x="64396" y="1336"/>
                  </a:cubicBezTo>
                  <a:cubicBezTo>
                    <a:pt x="65724" y="1286"/>
                    <a:pt x="67052" y="1286"/>
                    <a:pt x="68429" y="1188"/>
                  </a:cubicBezTo>
                  <a:cubicBezTo>
                    <a:pt x="69757" y="1090"/>
                    <a:pt x="71085" y="991"/>
                    <a:pt x="72462" y="942"/>
                  </a:cubicBezTo>
                  <a:cubicBezTo>
                    <a:pt x="72609" y="937"/>
                    <a:pt x="72757" y="934"/>
                    <a:pt x="72904" y="934"/>
                  </a:cubicBezTo>
                  <a:cubicBezTo>
                    <a:pt x="74085" y="934"/>
                    <a:pt x="75270" y="1090"/>
                    <a:pt x="76495" y="1090"/>
                  </a:cubicBezTo>
                  <a:lnTo>
                    <a:pt x="80528" y="1090"/>
                  </a:lnTo>
                  <a:lnTo>
                    <a:pt x="96659" y="1041"/>
                  </a:lnTo>
                  <a:cubicBezTo>
                    <a:pt x="98044" y="1034"/>
                    <a:pt x="99430" y="1031"/>
                    <a:pt x="100817" y="1031"/>
                  </a:cubicBezTo>
                  <a:cubicBezTo>
                    <a:pt x="110164" y="1031"/>
                    <a:pt x="119543" y="1171"/>
                    <a:pt x="128923" y="1385"/>
                  </a:cubicBezTo>
                  <a:cubicBezTo>
                    <a:pt x="128948" y="1393"/>
                    <a:pt x="128974" y="1397"/>
                    <a:pt x="128999" y="1397"/>
                  </a:cubicBezTo>
                  <a:cubicBezTo>
                    <a:pt x="129118" y="1397"/>
                    <a:pt x="129227" y="1302"/>
                    <a:pt x="129267" y="1139"/>
                  </a:cubicBezTo>
                  <a:cubicBezTo>
                    <a:pt x="129267" y="991"/>
                    <a:pt x="129120" y="844"/>
                    <a:pt x="128972" y="844"/>
                  </a:cubicBezTo>
                  <a:cubicBezTo>
                    <a:pt x="118201" y="401"/>
                    <a:pt x="107430" y="155"/>
                    <a:pt x="96659" y="57"/>
                  </a:cubicBezTo>
                  <a:cubicBezTo>
                    <a:pt x="93564" y="28"/>
                    <a:pt x="90453" y="0"/>
                    <a:pt x="87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44675" y="1405675"/>
              <a:ext cx="28300" cy="36900"/>
            </a:xfrm>
            <a:custGeom>
              <a:avLst/>
              <a:gdLst/>
              <a:ahLst/>
              <a:cxnLst/>
              <a:rect l="l" t="t" r="r" b="b"/>
              <a:pathLst>
                <a:path w="1132" h="1476" extrusionOk="0">
                  <a:moveTo>
                    <a:pt x="544" y="1"/>
                  </a:moveTo>
                  <a:cubicBezTo>
                    <a:pt x="420" y="1"/>
                    <a:pt x="306" y="66"/>
                    <a:pt x="247" y="185"/>
                  </a:cubicBezTo>
                  <a:cubicBezTo>
                    <a:pt x="99" y="332"/>
                    <a:pt x="50" y="578"/>
                    <a:pt x="99" y="775"/>
                  </a:cubicBezTo>
                  <a:cubicBezTo>
                    <a:pt x="99" y="800"/>
                    <a:pt x="99" y="800"/>
                    <a:pt x="105" y="800"/>
                  </a:cubicBezTo>
                  <a:cubicBezTo>
                    <a:pt x="111" y="800"/>
                    <a:pt x="124" y="800"/>
                    <a:pt x="148" y="824"/>
                  </a:cubicBezTo>
                  <a:lnTo>
                    <a:pt x="345" y="824"/>
                  </a:lnTo>
                  <a:cubicBezTo>
                    <a:pt x="247" y="873"/>
                    <a:pt x="148" y="873"/>
                    <a:pt x="99" y="873"/>
                  </a:cubicBezTo>
                  <a:cubicBezTo>
                    <a:pt x="50" y="873"/>
                    <a:pt x="50" y="923"/>
                    <a:pt x="1" y="923"/>
                  </a:cubicBezTo>
                  <a:cubicBezTo>
                    <a:pt x="1" y="972"/>
                    <a:pt x="50" y="1021"/>
                    <a:pt x="50" y="1070"/>
                  </a:cubicBezTo>
                  <a:cubicBezTo>
                    <a:pt x="99" y="1168"/>
                    <a:pt x="197" y="1267"/>
                    <a:pt x="247" y="1365"/>
                  </a:cubicBezTo>
                  <a:lnTo>
                    <a:pt x="296" y="1365"/>
                  </a:lnTo>
                  <a:cubicBezTo>
                    <a:pt x="370" y="1439"/>
                    <a:pt x="480" y="1476"/>
                    <a:pt x="591" y="1476"/>
                  </a:cubicBezTo>
                  <a:cubicBezTo>
                    <a:pt x="702" y="1476"/>
                    <a:pt x="812" y="1439"/>
                    <a:pt x="886" y="1365"/>
                  </a:cubicBezTo>
                  <a:cubicBezTo>
                    <a:pt x="984" y="1267"/>
                    <a:pt x="1033" y="1168"/>
                    <a:pt x="1083" y="1070"/>
                  </a:cubicBezTo>
                  <a:cubicBezTo>
                    <a:pt x="1083" y="1021"/>
                    <a:pt x="1132" y="972"/>
                    <a:pt x="1083" y="923"/>
                  </a:cubicBezTo>
                  <a:cubicBezTo>
                    <a:pt x="1083" y="873"/>
                    <a:pt x="1033" y="873"/>
                    <a:pt x="1033" y="873"/>
                  </a:cubicBezTo>
                  <a:cubicBezTo>
                    <a:pt x="935" y="873"/>
                    <a:pt x="886" y="873"/>
                    <a:pt x="788" y="824"/>
                  </a:cubicBezTo>
                  <a:lnTo>
                    <a:pt x="984" y="824"/>
                  </a:lnTo>
                  <a:lnTo>
                    <a:pt x="1033" y="775"/>
                  </a:lnTo>
                  <a:cubicBezTo>
                    <a:pt x="1033" y="529"/>
                    <a:pt x="984" y="332"/>
                    <a:pt x="837" y="136"/>
                  </a:cubicBezTo>
                  <a:cubicBezTo>
                    <a:pt x="837" y="136"/>
                    <a:pt x="788" y="86"/>
                    <a:pt x="788" y="86"/>
                  </a:cubicBezTo>
                  <a:cubicBezTo>
                    <a:pt x="710" y="28"/>
                    <a:pt x="625" y="1"/>
                    <a:pt x="544" y="1"/>
                  </a:cubicBezTo>
                  <a:close/>
                </a:path>
              </a:pathLst>
            </a:custGeom>
            <a:solidFill>
              <a:srgbClr val="561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92625" y="3314475"/>
              <a:ext cx="30775" cy="36075"/>
            </a:xfrm>
            <a:custGeom>
              <a:avLst/>
              <a:gdLst/>
              <a:ahLst/>
              <a:cxnLst/>
              <a:rect l="l" t="t" r="r" b="b"/>
              <a:pathLst>
                <a:path w="1231" h="1443" extrusionOk="0">
                  <a:moveTo>
                    <a:pt x="617" y="1"/>
                  </a:moveTo>
                  <a:cubicBezTo>
                    <a:pt x="502" y="1"/>
                    <a:pt x="382" y="49"/>
                    <a:pt x="296" y="164"/>
                  </a:cubicBezTo>
                  <a:cubicBezTo>
                    <a:pt x="197" y="311"/>
                    <a:pt x="148" y="508"/>
                    <a:pt x="148" y="754"/>
                  </a:cubicBezTo>
                  <a:lnTo>
                    <a:pt x="394" y="754"/>
                  </a:lnTo>
                  <a:cubicBezTo>
                    <a:pt x="394" y="803"/>
                    <a:pt x="197" y="803"/>
                    <a:pt x="148" y="803"/>
                  </a:cubicBezTo>
                  <a:cubicBezTo>
                    <a:pt x="148" y="803"/>
                    <a:pt x="99" y="852"/>
                    <a:pt x="99" y="852"/>
                  </a:cubicBezTo>
                  <a:cubicBezTo>
                    <a:pt x="1" y="902"/>
                    <a:pt x="99" y="951"/>
                    <a:pt x="99" y="1000"/>
                  </a:cubicBezTo>
                  <a:cubicBezTo>
                    <a:pt x="148" y="1098"/>
                    <a:pt x="197" y="1197"/>
                    <a:pt x="296" y="1295"/>
                  </a:cubicBezTo>
                  <a:cubicBezTo>
                    <a:pt x="394" y="1393"/>
                    <a:pt x="517" y="1443"/>
                    <a:pt x="640" y="1443"/>
                  </a:cubicBezTo>
                  <a:cubicBezTo>
                    <a:pt x="763" y="1443"/>
                    <a:pt x="886" y="1393"/>
                    <a:pt x="984" y="1295"/>
                  </a:cubicBezTo>
                  <a:cubicBezTo>
                    <a:pt x="1083" y="1197"/>
                    <a:pt x="1132" y="1098"/>
                    <a:pt x="1181" y="1000"/>
                  </a:cubicBezTo>
                  <a:cubicBezTo>
                    <a:pt x="1181" y="951"/>
                    <a:pt x="1230" y="902"/>
                    <a:pt x="1181" y="852"/>
                  </a:cubicBezTo>
                  <a:cubicBezTo>
                    <a:pt x="1132" y="852"/>
                    <a:pt x="1132" y="803"/>
                    <a:pt x="1083" y="803"/>
                  </a:cubicBezTo>
                  <a:lnTo>
                    <a:pt x="886" y="803"/>
                  </a:lnTo>
                  <a:cubicBezTo>
                    <a:pt x="935" y="754"/>
                    <a:pt x="984" y="754"/>
                    <a:pt x="1034" y="754"/>
                  </a:cubicBezTo>
                  <a:lnTo>
                    <a:pt x="1083" y="705"/>
                  </a:lnTo>
                  <a:cubicBezTo>
                    <a:pt x="1132" y="508"/>
                    <a:pt x="1034" y="311"/>
                    <a:pt x="935" y="164"/>
                  </a:cubicBezTo>
                  <a:cubicBezTo>
                    <a:pt x="886" y="115"/>
                    <a:pt x="886" y="115"/>
                    <a:pt x="837" y="66"/>
                  </a:cubicBezTo>
                  <a:cubicBezTo>
                    <a:pt x="776" y="25"/>
                    <a:pt x="698" y="1"/>
                    <a:pt x="617" y="1"/>
                  </a:cubicBezTo>
                  <a:close/>
                </a:path>
              </a:pathLst>
            </a:custGeom>
            <a:solidFill>
              <a:srgbClr val="561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80325" y="2559000"/>
              <a:ext cx="35700" cy="721475"/>
            </a:xfrm>
            <a:custGeom>
              <a:avLst/>
              <a:gdLst/>
              <a:ahLst/>
              <a:cxnLst/>
              <a:rect l="l" t="t" r="r" b="b"/>
              <a:pathLst>
                <a:path w="1428" h="28859" extrusionOk="0">
                  <a:moveTo>
                    <a:pt x="321" y="0"/>
                  </a:moveTo>
                  <a:cubicBezTo>
                    <a:pt x="161" y="0"/>
                    <a:pt x="1" y="111"/>
                    <a:pt x="1" y="332"/>
                  </a:cubicBezTo>
                  <a:cubicBezTo>
                    <a:pt x="1" y="2693"/>
                    <a:pt x="50" y="5005"/>
                    <a:pt x="50" y="7366"/>
                  </a:cubicBezTo>
                  <a:cubicBezTo>
                    <a:pt x="99" y="9726"/>
                    <a:pt x="198" y="12087"/>
                    <a:pt x="247" y="14448"/>
                  </a:cubicBezTo>
                  <a:cubicBezTo>
                    <a:pt x="198" y="14743"/>
                    <a:pt x="247" y="15038"/>
                    <a:pt x="296" y="15333"/>
                  </a:cubicBezTo>
                  <a:cubicBezTo>
                    <a:pt x="394" y="15579"/>
                    <a:pt x="493" y="15874"/>
                    <a:pt x="493" y="16218"/>
                  </a:cubicBezTo>
                  <a:cubicBezTo>
                    <a:pt x="493" y="16513"/>
                    <a:pt x="394" y="16809"/>
                    <a:pt x="296" y="17104"/>
                  </a:cubicBezTo>
                  <a:cubicBezTo>
                    <a:pt x="247" y="17350"/>
                    <a:pt x="247" y="17694"/>
                    <a:pt x="247" y="17989"/>
                  </a:cubicBezTo>
                  <a:cubicBezTo>
                    <a:pt x="247" y="19169"/>
                    <a:pt x="345" y="20301"/>
                    <a:pt x="394" y="21481"/>
                  </a:cubicBezTo>
                  <a:cubicBezTo>
                    <a:pt x="493" y="23842"/>
                    <a:pt x="591" y="26202"/>
                    <a:pt x="788" y="28563"/>
                  </a:cubicBezTo>
                  <a:cubicBezTo>
                    <a:pt x="788" y="28760"/>
                    <a:pt x="935" y="28858"/>
                    <a:pt x="1083" y="28858"/>
                  </a:cubicBezTo>
                  <a:cubicBezTo>
                    <a:pt x="1231" y="28858"/>
                    <a:pt x="1378" y="28760"/>
                    <a:pt x="1378" y="28563"/>
                  </a:cubicBezTo>
                  <a:cubicBezTo>
                    <a:pt x="1427" y="26202"/>
                    <a:pt x="1378" y="23842"/>
                    <a:pt x="1378" y="21481"/>
                  </a:cubicBezTo>
                  <a:cubicBezTo>
                    <a:pt x="1378" y="20301"/>
                    <a:pt x="1427" y="19120"/>
                    <a:pt x="1329" y="17940"/>
                  </a:cubicBezTo>
                  <a:cubicBezTo>
                    <a:pt x="1280" y="17694"/>
                    <a:pt x="1280" y="17350"/>
                    <a:pt x="1231" y="17054"/>
                  </a:cubicBezTo>
                  <a:cubicBezTo>
                    <a:pt x="1132" y="16809"/>
                    <a:pt x="1034" y="16513"/>
                    <a:pt x="985" y="16218"/>
                  </a:cubicBezTo>
                  <a:cubicBezTo>
                    <a:pt x="985" y="15923"/>
                    <a:pt x="1034" y="15579"/>
                    <a:pt x="1132" y="15333"/>
                  </a:cubicBezTo>
                  <a:cubicBezTo>
                    <a:pt x="1181" y="15038"/>
                    <a:pt x="1181" y="14743"/>
                    <a:pt x="1181" y="14448"/>
                  </a:cubicBezTo>
                  <a:cubicBezTo>
                    <a:pt x="1083" y="12087"/>
                    <a:pt x="1034" y="9726"/>
                    <a:pt x="985" y="7366"/>
                  </a:cubicBezTo>
                  <a:cubicBezTo>
                    <a:pt x="886" y="5005"/>
                    <a:pt x="788" y="2693"/>
                    <a:pt x="640" y="332"/>
                  </a:cubicBezTo>
                  <a:cubicBezTo>
                    <a:pt x="640" y="111"/>
                    <a:pt x="480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27475" y="2414825"/>
              <a:ext cx="35675" cy="723025"/>
            </a:xfrm>
            <a:custGeom>
              <a:avLst/>
              <a:gdLst/>
              <a:ahLst/>
              <a:cxnLst/>
              <a:rect l="l" t="t" r="r" b="b"/>
              <a:pathLst>
                <a:path w="1427" h="28921" extrusionOk="0">
                  <a:moveTo>
                    <a:pt x="344" y="1"/>
                  </a:moveTo>
                  <a:cubicBezTo>
                    <a:pt x="197" y="1"/>
                    <a:pt x="49" y="99"/>
                    <a:pt x="49" y="296"/>
                  </a:cubicBezTo>
                  <a:cubicBezTo>
                    <a:pt x="0" y="2657"/>
                    <a:pt x="49" y="5017"/>
                    <a:pt x="98" y="7378"/>
                  </a:cubicBezTo>
                  <a:cubicBezTo>
                    <a:pt x="98" y="9739"/>
                    <a:pt x="197" y="12100"/>
                    <a:pt x="246" y="14460"/>
                  </a:cubicBezTo>
                  <a:cubicBezTo>
                    <a:pt x="246" y="14756"/>
                    <a:pt x="246" y="15051"/>
                    <a:pt x="344" y="15346"/>
                  </a:cubicBezTo>
                  <a:cubicBezTo>
                    <a:pt x="443" y="15641"/>
                    <a:pt x="492" y="15936"/>
                    <a:pt x="541" y="16231"/>
                  </a:cubicBezTo>
                  <a:cubicBezTo>
                    <a:pt x="492" y="16526"/>
                    <a:pt x="394" y="16821"/>
                    <a:pt x="295" y="17116"/>
                  </a:cubicBezTo>
                  <a:cubicBezTo>
                    <a:pt x="295" y="17362"/>
                    <a:pt x="295" y="17707"/>
                    <a:pt x="295" y="18002"/>
                  </a:cubicBezTo>
                  <a:cubicBezTo>
                    <a:pt x="246" y="19182"/>
                    <a:pt x="344" y="20362"/>
                    <a:pt x="394" y="21543"/>
                  </a:cubicBezTo>
                  <a:cubicBezTo>
                    <a:pt x="541" y="23903"/>
                    <a:pt x="639" y="26264"/>
                    <a:pt x="787" y="28625"/>
                  </a:cubicBezTo>
                  <a:cubicBezTo>
                    <a:pt x="787" y="28822"/>
                    <a:pt x="947" y="28920"/>
                    <a:pt x="1107" y="28920"/>
                  </a:cubicBezTo>
                  <a:cubicBezTo>
                    <a:pt x="1267" y="28920"/>
                    <a:pt x="1426" y="28822"/>
                    <a:pt x="1426" y="28625"/>
                  </a:cubicBezTo>
                  <a:cubicBezTo>
                    <a:pt x="1426" y="26264"/>
                    <a:pt x="1426" y="23903"/>
                    <a:pt x="1426" y="21543"/>
                  </a:cubicBezTo>
                  <a:cubicBezTo>
                    <a:pt x="1377" y="20362"/>
                    <a:pt x="1426" y="19182"/>
                    <a:pt x="1328" y="18002"/>
                  </a:cubicBezTo>
                  <a:cubicBezTo>
                    <a:pt x="1328" y="17707"/>
                    <a:pt x="1328" y="17411"/>
                    <a:pt x="1279" y="17116"/>
                  </a:cubicBezTo>
                  <a:cubicBezTo>
                    <a:pt x="1131" y="16821"/>
                    <a:pt x="1033" y="16526"/>
                    <a:pt x="984" y="16231"/>
                  </a:cubicBezTo>
                  <a:cubicBezTo>
                    <a:pt x="1033" y="15936"/>
                    <a:pt x="1082" y="15641"/>
                    <a:pt x="1131" y="15346"/>
                  </a:cubicBezTo>
                  <a:cubicBezTo>
                    <a:pt x="1180" y="15051"/>
                    <a:pt x="1230" y="14756"/>
                    <a:pt x="1180" y="14460"/>
                  </a:cubicBezTo>
                  <a:cubicBezTo>
                    <a:pt x="1131" y="12100"/>
                    <a:pt x="1082" y="9739"/>
                    <a:pt x="984" y="7378"/>
                  </a:cubicBezTo>
                  <a:cubicBezTo>
                    <a:pt x="885" y="5017"/>
                    <a:pt x="787" y="2657"/>
                    <a:pt x="639" y="296"/>
                  </a:cubicBezTo>
                  <a:cubicBezTo>
                    <a:pt x="639" y="99"/>
                    <a:pt x="492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517225" y="4193575"/>
              <a:ext cx="28300" cy="53325"/>
            </a:xfrm>
            <a:custGeom>
              <a:avLst/>
              <a:gdLst/>
              <a:ahLst/>
              <a:cxnLst/>
              <a:rect l="l" t="t" r="r" b="b"/>
              <a:pathLst>
                <a:path w="1132" h="2133" extrusionOk="0">
                  <a:moveTo>
                    <a:pt x="529" y="0"/>
                  </a:moveTo>
                  <a:cubicBezTo>
                    <a:pt x="405" y="0"/>
                    <a:pt x="272" y="64"/>
                    <a:pt x="197" y="215"/>
                  </a:cubicBezTo>
                  <a:cubicBezTo>
                    <a:pt x="99" y="460"/>
                    <a:pt x="50" y="805"/>
                    <a:pt x="50" y="1100"/>
                  </a:cubicBezTo>
                  <a:cubicBezTo>
                    <a:pt x="99" y="1100"/>
                    <a:pt x="50" y="1100"/>
                    <a:pt x="148" y="1149"/>
                  </a:cubicBezTo>
                  <a:cubicBezTo>
                    <a:pt x="197" y="1198"/>
                    <a:pt x="296" y="1198"/>
                    <a:pt x="296" y="1198"/>
                  </a:cubicBezTo>
                  <a:cubicBezTo>
                    <a:pt x="296" y="1198"/>
                    <a:pt x="148" y="1247"/>
                    <a:pt x="99" y="1247"/>
                  </a:cubicBezTo>
                  <a:cubicBezTo>
                    <a:pt x="50" y="1247"/>
                    <a:pt x="50" y="1297"/>
                    <a:pt x="0" y="1297"/>
                  </a:cubicBezTo>
                  <a:cubicBezTo>
                    <a:pt x="0" y="1395"/>
                    <a:pt x="50" y="1444"/>
                    <a:pt x="50" y="1542"/>
                  </a:cubicBezTo>
                  <a:cubicBezTo>
                    <a:pt x="99" y="1690"/>
                    <a:pt x="197" y="1838"/>
                    <a:pt x="296" y="1985"/>
                  </a:cubicBezTo>
                  <a:cubicBezTo>
                    <a:pt x="296" y="1985"/>
                    <a:pt x="345" y="2034"/>
                    <a:pt x="394" y="2083"/>
                  </a:cubicBezTo>
                  <a:cubicBezTo>
                    <a:pt x="459" y="2116"/>
                    <a:pt x="525" y="2133"/>
                    <a:pt x="587" y="2133"/>
                  </a:cubicBezTo>
                  <a:cubicBezTo>
                    <a:pt x="711" y="2133"/>
                    <a:pt x="820" y="2067"/>
                    <a:pt x="886" y="1936"/>
                  </a:cubicBezTo>
                  <a:cubicBezTo>
                    <a:pt x="984" y="1788"/>
                    <a:pt x="1033" y="1641"/>
                    <a:pt x="1082" y="1493"/>
                  </a:cubicBezTo>
                  <a:cubicBezTo>
                    <a:pt x="1082" y="1444"/>
                    <a:pt x="1132" y="1346"/>
                    <a:pt x="1082" y="1297"/>
                  </a:cubicBezTo>
                  <a:cubicBezTo>
                    <a:pt x="1082" y="1247"/>
                    <a:pt x="1033" y="1247"/>
                    <a:pt x="1033" y="1198"/>
                  </a:cubicBezTo>
                  <a:lnTo>
                    <a:pt x="787" y="1198"/>
                  </a:lnTo>
                  <a:cubicBezTo>
                    <a:pt x="787" y="1149"/>
                    <a:pt x="886" y="1149"/>
                    <a:pt x="935" y="1100"/>
                  </a:cubicBezTo>
                  <a:cubicBezTo>
                    <a:pt x="1033" y="1100"/>
                    <a:pt x="1033" y="1051"/>
                    <a:pt x="1033" y="1051"/>
                  </a:cubicBezTo>
                  <a:cubicBezTo>
                    <a:pt x="1033" y="756"/>
                    <a:pt x="984" y="460"/>
                    <a:pt x="837" y="165"/>
                  </a:cubicBezTo>
                  <a:cubicBezTo>
                    <a:pt x="787" y="116"/>
                    <a:pt x="738" y="67"/>
                    <a:pt x="640" y="18"/>
                  </a:cubicBezTo>
                  <a:cubicBezTo>
                    <a:pt x="605" y="6"/>
                    <a:pt x="567" y="0"/>
                    <a:pt x="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76650" y="4458050"/>
              <a:ext cx="28300" cy="95975"/>
            </a:xfrm>
            <a:custGeom>
              <a:avLst/>
              <a:gdLst/>
              <a:ahLst/>
              <a:cxnLst/>
              <a:rect l="l" t="t" r="r" b="b"/>
              <a:pathLst>
                <a:path w="1132" h="3839" extrusionOk="0">
                  <a:moveTo>
                    <a:pt x="540" y="0"/>
                  </a:moveTo>
                  <a:cubicBezTo>
                    <a:pt x="381" y="0"/>
                    <a:pt x="246" y="96"/>
                    <a:pt x="246" y="259"/>
                  </a:cubicBezTo>
                  <a:cubicBezTo>
                    <a:pt x="99" y="800"/>
                    <a:pt x="50" y="1341"/>
                    <a:pt x="99" y="1931"/>
                  </a:cubicBezTo>
                  <a:cubicBezTo>
                    <a:pt x="99" y="1980"/>
                    <a:pt x="99" y="1980"/>
                    <a:pt x="148" y="2029"/>
                  </a:cubicBezTo>
                  <a:cubicBezTo>
                    <a:pt x="246" y="2079"/>
                    <a:pt x="345" y="2079"/>
                    <a:pt x="345" y="2128"/>
                  </a:cubicBezTo>
                  <a:cubicBezTo>
                    <a:pt x="345" y="2177"/>
                    <a:pt x="148" y="2226"/>
                    <a:pt x="99" y="2226"/>
                  </a:cubicBezTo>
                  <a:cubicBezTo>
                    <a:pt x="50" y="2275"/>
                    <a:pt x="50" y="2325"/>
                    <a:pt x="50" y="2374"/>
                  </a:cubicBezTo>
                  <a:cubicBezTo>
                    <a:pt x="0" y="2521"/>
                    <a:pt x="50" y="2620"/>
                    <a:pt x="99" y="2767"/>
                  </a:cubicBezTo>
                  <a:cubicBezTo>
                    <a:pt x="148" y="3062"/>
                    <a:pt x="197" y="3357"/>
                    <a:pt x="295" y="3603"/>
                  </a:cubicBezTo>
                  <a:cubicBezTo>
                    <a:pt x="345" y="3702"/>
                    <a:pt x="394" y="3800"/>
                    <a:pt x="541" y="3800"/>
                  </a:cubicBezTo>
                  <a:cubicBezTo>
                    <a:pt x="581" y="3826"/>
                    <a:pt x="624" y="3839"/>
                    <a:pt x="667" y="3839"/>
                  </a:cubicBezTo>
                  <a:cubicBezTo>
                    <a:pt x="784" y="3839"/>
                    <a:pt x="899" y="3747"/>
                    <a:pt x="935" y="3603"/>
                  </a:cubicBezTo>
                  <a:cubicBezTo>
                    <a:pt x="1033" y="3308"/>
                    <a:pt x="1082" y="3062"/>
                    <a:pt x="1132" y="2767"/>
                  </a:cubicBezTo>
                  <a:cubicBezTo>
                    <a:pt x="1132" y="2620"/>
                    <a:pt x="1132" y="2472"/>
                    <a:pt x="1132" y="2325"/>
                  </a:cubicBezTo>
                  <a:cubicBezTo>
                    <a:pt x="1082" y="2275"/>
                    <a:pt x="1082" y="2275"/>
                    <a:pt x="1033" y="2226"/>
                  </a:cubicBezTo>
                  <a:cubicBezTo>
                    <a:pt x="984" y="2177"/>
                    <a:pt x="836" y="2177"/>
                    <a:pt x="836" y="2128"/>
                  </a:cubicBezTo>
                  <a:cubicBezTo>
                    <a:pt x="787" y="2079"/>
                    <a:pt x="935" y="2079"/>
                    <a:pt x="984" y="2029"/>
                  </a:cubicBezTo>
                  <a:cubicBezTo>
                    <a:pt x="1033" y="1980"/>
                    <a:pt x="1033" y="1931"/>
                    <a:pt x="1033" y="1931"/>
                  </a:cubicBezTo>
                  <a:cubicBezTo>
                    <a:pt x="1033" y="1341"/>
                    <a:pt x="984" y="800"/>
                    <a:pt x="836" y="210"/>
                  </a:cubicBezTo>
                  <a:cubicBezTo>
                    <a:pt x="787" y="111"/>
                    <a:pt x="738" y="13"/>
                    <a:pt x="640" y="13"/>
                  </a:cubicBezTo>
                  <a:cubicBezTo>
                    <a:pt x="606" y="5"/>
                    <a:pt x="572" y="0"/>
                    <a:pt x="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523375" y="4289675"/>
              <a:ext cx="29525" cy="364200"/>
            </a:xfrm>
            <a:custGeom>
              <a:avLst/>
              <a:gdLst/>
              <a:ahLst/>
              <a:cxnLst/>
              <a:rect l="l" t="t" r="r" b="b"/>
              <a:pathLst>
                <a:path w="1181" h="14568" extrusionOk="0">
                  <a:moveTo>
                    <a:pt x="319" y="0"/>
                  </a:moveTo>
                  <a:cubicBezTo>
                    <a:pt x="161" y="0"/>
                    <a:pt x="50" y="134"/>
                    <a:pt x="50" y="305"/>
                  </a:cubicBezTo>
                  <a:cubicBezTo>
                    <a:pt x="0" y="1436"/>
                    <a:pt x="0" y="2617"/>
                    <a:pt x="0" y="3797"/>
                  </a:cubicBezTo>
                  <a:cubicBezTo>
                    <a:pt x="0" y="4928"/>
                    <a:pt x="50" y="6109"/>
                    <a:pt x="99" y="7289"/>
                  </a:cubicBezTo>
                  <a:cubicBezTo>
                    <a:pt x="50" y="7437"/>
                    <a:pt x="99" y="7584"/>
                    <a:pt x="148" y="7732"/>
                  </a:cubicBezTo>
                  <a:cubicBezTo>
                    <a:pt x="246" y="7830"/>
                    <a:pt x="295" y="7978"/>
                    <a:pt x="345" y="8174"/>
                  </a:cubicBezTo>
                  <a:cubicBezTo>
                    <a:pt x="345" y="8273"/>
                    <a:pt x="148" y="8469"/>
                    <a:pt x="99" y="8617"/>
                  </a:cubicBezTo>
                  <a:cubicBezTo>
                    <a:pt x="99" y="8764"/>
                    <a:pt x="50" y="8912"/>
                    <a:pt x="50" y="9010"/>
                  </a:cubicBezTo>
                  <a:cubicBezTo>
                    <a:pt x="50" y="9601"/>
                    <a:pt x="99" y="10191"/>
                    <a:pt x="148" y="10781"/>
                  </a:cubicBezTo>
                  <a:cubicBezTo>
                    <a:pt x="197" y="11961"/>
                    <a:pt x="295" y="13142"/>
                    <a:pt x="443" y="14273"/>
                  </a:cubicBezTo>
                  <a:cubicBezTo>
                    <a:pt x="443" y="14420"/>
                    <a:pt x="541" y="14519"/>
                    <a:pt x="689" y="14568"/>
                  </a:cubicBezTo>
                  <a:cubicBezTo>
                    <a:pt x="886" y="14568"/>
                    <a:pt x="1033" y="14420"/>
                    <a:pt x="1033" y="14273"/>
                  </a:cubicBezTo>
                  <a:cubicBezTo>
                    <a:pt x="1082" y="13093"/>
                    <a:pt x="1132" y="11912"/>
                    <a:pt x="1132" y="10781"/>
                  </a:cubicBezTo>
                  <a:cubicBezTo>
                    <a:pt x="1181" y="10191"/>
                    <a:pt x="1181" y="9601"/>
                    <a:pt x="1132" y="9010"/>
                  </a:cubicBezTo>
                  <a:cubicBezTo>
                    <a:pt x="1132" y="8863"/>
                    <a:pt x="1082" y="8715"/>
                    <a:pt x="1082" y="8568"/>
                  </a:cubicBezTo>
                  <a:cubicBezTo>
                    <a:pt x="984" y="8420"/>
                    <a:pt x="836" y="8273"/>
                    <a:pt x="836" y="8125"/>
                  </a:cubicBezTo>
                  <a:cubicBezTo>
                    <a:pt x="836" y="7978"/>
                    <a:pt x="886" y="7830"/>
                    <a:pt x="984" y="7682"/>
                  </a:cubicBezTo>
                  <a:cubicBezTo>
                    <a:pt x="1033" y="7584"/>
                    <a:pt x="1033" y="7387"/>
                    <a:pt x="1033" y="7240"/>
                  </a:cubicBezTo>
                  <a:cubicBezTo>
                    <a:pt x="984" y="6109"/>
                    <a:pt x="935" y="4928"/>
                    <a:pt x="886" y="3748"/>
                  </a:cubicBezTo>
                  <a:cubicBezTo>
                    <a:pt x="836" y="2617"/>
                    <a:pt x="787" y="1436"/>
                    <a:pt x="689" y="256"/>
                  </a:cubicBezTo>
                  <a:cubicBezTo>
                    <a:pt x="640" y="108"/>
                    <a:pt x="541" y="10"/>
                    <a:pt x="394" y="10"/>
                  </a:cubicBezTo>
                  <a:cubicBezTo>
                    <a:pt x="368" y="4"/>
                    <a:pt x="343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501250" y="3391100"/>
              <a:ext cx="36900" cy="760125"/>
            </a:xfrm>
            <a:custGeom>
              <a:avLst/>
              <a:gdLst/>
              <a:ahLst/>
              <a:cxnLst/>
              <a:rect l="l" t="t" r="r" b="b"/>
              <a:pathLst>
                <a:path w="1476" h="30405" extrusionOk="0">
                  <a:moveTo>
                    <a:pt x="344" y="1"/>
                  </a:moveTo>
                  <a:cubicBezTo>
                    <a:pt x="197" y="1"/>
                    <a:pt x="49" y="99"/>
                    <a:pt x="49" y="296"/>
                  </a:cubicBezTo>
                  <a:cubicBezTo>
                    <a:pt x="0" y="2804"/>
                    <a:pt x="49" y="5263"/>
                    <a:pt x="98" y="7771"/>
                  </a:cubicBezTo>
                  <a:cubicBezTo>
                    <a:pt x="98" y="10231"/>
                    <a:pt x="197" y="12739"/>
                    <a:pt x="246" y="15198"/>
                  </a:cubicBezTo>
                  <a:cubicBezTo>
                    <a:pt x="246" y="15542"/>
                    <a:pt x="295" y="15837"/>
                    <a:pt x="344" y="16132"/>
                  </a:cubicBezTo>
                  <a:cubicBezTo>
                    <a:pt x="443" y="16428"/>
                    <a:pt x="492" y="16772"/>
                    <a:pt x="541" y="17067"/>
                  </a:cubicBezTo>
                  <a:cubicBezTo>
                    <a:pt x="492" y="17362"/>
                    <a:pt x="443" y="17706"/>
                    <a:pt x="344" y="18001"/>
                  </a:cubicBezTo>
                  <a:cubicBezTo>
                    <a:pt x="295" y="18346"/>
                    <a:pt x="295" y="18641"/>
                    <a:pt x="295" y="18936"/>
                  </a:cubicBezTo>
                  <a:cubicBezTo>
                    <a:pt x="295" y="20215"/>
                    <a:pt x="344" y="21444"/>
                    <a:pt x="443" y="22674"/>
                  </a:cubicBezTo>
                  <a:cubicBezTo>
                    <a:pt x="541" y="25133"/>
                    <a:pt x="639" y="27641"/>
                    <a:pt x="787" y="30100"/>
                  </a:cubicBezTo>
                  <a:cubicBezTo>
                    <a:pt x="787" y="30271"/>
                    <a:pt x="935" y="30405"/>
                    <a:pt x="1071" y="30405"/>
                  </a:cubicBezTo>
                  <a:cubicBezTo>
                    <a:pt x="1092" y="30405"/>
                    <a:pt x="1112" y="30402"/>
                    <a:pt x="1131" y="30395"/>
                  </a:cubicBezTo>
                  <a:cubicBezTo>
                    <a:pt x="1328" y="30395"/>
                    <a:pt x="1476" y="30297"/>
                    <a:pt x="1476" y="30100"/>
                  </a:cubicBezTo>
                  <a:cubicBezTo>
                    <a:pt x="1476" y="27641"/>
                    <a:pt x="1476" y="25133"/>
                    <a:pt x="1476" y="22674"/>
                  </a:cubicBezTo>
                  <a:cubicBezTo>
                    <a:pt x="1426" y="21395"/>
                    <a:pt x="1476" y="20165"/>
                    <a:pt x="1377" y="18936"/>
                  </a:cubicBezTo>
                  <a:cubicBezTo>
                    <a:pt x="1377" y="18592"/>
                    <a:pt x="1377" y="18297"/>
                    <a:pt x="1328" y="18001"/>
                  </a:cubicBezTo>
                  <a:cubicBezTo>
                    <a:pt x="1180" y="17706"/>
                    <a:pt x="1082" y="17411"/>
                    <a:pt x="1033" y="17067"/>
                  </a:cubicBezTo>
                  <a:cubicBezTo>
                    <a:pt x="1033" y="16772"/>
                    <a:pt x="1082" y="16428"/>
                    <a:pt x="1180" y="16132"/>
                  </a:cubicBezTo>
                  <a:cubicBezTo>
                    <a:pt x="1230" y="15837"/>
                    <a:pt x="1230" y="15493"/>
                    <a:pt x="1180" y="15198"/>
                  </a:cubicBezTo>
                  <a:cubicBezTo>
                    <a:pt x="1131" y="12739"/>
                    <a:pt x="1082" y="10231"/>
                    <a:pt x="984" y="7771"/>
                  </a:cubicBezTo>
                  <a:cubicBezTo>
                    <a:pt x="885" y="5263"/>
                    <a:pt x="787" y="2755"/>
                    <a:pt x="639" y="296"/>
                  </a:cubicBezTo>
                  <a:cubicBezTo>
                    <a:pt x="639" y="99"/>
                    <a:pt x="492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448375" y="3209125"/>
              <a:ext cx="47975" cy="1205925"/>
            </a:xfrm>
            <a:custGeom>
              <a:avLst/>
              <a:gdLst/>
              <a:ahLst/>
              <a:cxnLst/>
              <a:rect l="l" t="t" r="r" b="b"/>
              <a:pathLst>
                <a:path w="1919" h="48237" extrusionOk="0">
                  <a:moveTo>
                    <a:pt x="344" y="1"/>
                  </a:moveTo>
                  <a:cubicBezTo>
                    <a:pt x="148" y="1"/>
                    <a:pt x="0" y="148"/>
                    <a:pt x="0" y="296"/>
                  </a:cubicBezTo>
                  <a:lnTo>
                    <a:pt x="99" y="6296"/>
                  </a:lnTo>
                  <a:lnTo>
                    <a:pt x="197" y="12247"/>
                  </a:lnTo>
                  <a:lnTo>
                    <a:pt x="443" y="24149"/>
                  </a:lnTo>
                  <a:cubicBezTo>
                    <a:pt x="443" y="24641"/>
                    <a:pt x="492" y="25133"/>
                    <a:pt x="541" y="25625"/>
                  </a:cubicBezTo>
                  <a:cubicBezTo>
                    <a:pt x="689" y="26117"/>
                    <a:pt x="738" y="26608"/>
                    <a:pt x="787" y="27100"/>
                  </a:cubicBezTo>
                  <a:cubicBezTo>
                    <a:pt x="738" y="27592"/>
                    <a:pt x="640" y="28084"/>
                    <a:pt x="590" y="28576"/>
                  </a:cubicBezTo>
                  <a:lnTo>
                    <a:pt x="590" y="30100"/>
                  </a:lnTo>
                  <a:cubicBezTo>
                    <a:pt x="590" y="32068"/>
                    <a:pt x="689" y="34035"/>
                    <a:pt x="738" y="36051"/>
                  </a:cubicBezTo>
                  <a:cubicBezTo>
                    <a:pt x="935" y="39986"/>
                    <a:pt x="1082" y="43970"/>
                    <a:pt x="1279" y="47954"/>
                  </a:cubicBezTo>
                  <a:lnTo>
                    <a:pt x="1279" y="47904"/>
                  </a:lnTo>
                  <a:cubicBezTo>
                    <a:pt x="1279" y="48126"/>
                    <a:pt x="1439" y="48236"/>
                    <a:pt x="1599" y="48236"/>
                  </a:cubicBezTo>
                  <a:cubicBezTo>
                    <a:pt x="1758" y="48236"/>
                    <a:pt x="1918" y="48126"/>
                    <a:pt x="1918" y="47904"/>
                  </a:cubicBezTo>
                  <a:cubicBezTo>
                    <a:pt x="1918" y="43921"/>
                    <a:pt x="1820" y="39986"/>
                    <a:pt x="1771" y="36002"/>
                  </a:cubicBezTo>
                  <a:cubicBezTo>
                    <a:pt x="1771" y="34035"/>
                    <a:pt x="1771" y="32018"/>
                    <a:pt x="1672" y="30051"/>
                  </a:cubicBezTo>
                  <a:cubicBezTo>
                    <a:pt x="1623" y="29559"/>
                    <a:pt x="1623" y="29067"/>
                    <a:pt x="1574" y="28576"/>
                  </a:cubicBezTo>
                  <a:cubicBezTo>
                    <a:pt x="1426" y="28084"/>
                    <a:pt x="1377" y="27592"/>
                    <a:pt x="1279" y="27100"/>
                  </a:cubicBezTo>
                  <a:cubicBezTo>
                    <a:pt x="1279" y="26608"/>
                    <a:pt x="1328" y="26067"/>
                    <a:pt x="1426" y="25576"/>
                  </a:cubicBezTo>
                  <a:cubicBezTo>
                    <a:pt x="1476" y="25084"/>
                    <a:pt x="1476" y="24592"/>
                    <a:pt x="1426" y="24100"/>
                  </a:cubicBezTo>
                  <a:lnTo>
                    <a:pt x="1082" y="12198"/>
                  </a:lnTo>
                  <a:lnTo>
                    <a:pt x="885" y="6247"/>
                  </a:lnTo>
                  <a:lnTo>
                    <a:pt x="640" y="296"/>
                  </a:lnTo>
                  <a:cubicBezTo>
                    <a:pt x="640" y="148"/>
                    <a:pt x="492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452050" y="1491425"/>
              <a:ext cx="41825" cy="1007050"/>
            </a:xfrm>
            <a:custGeom>
              <a:avLst/>
              <a:gdLst/>
              <a:ahLst/>
              <a:cxnLst/>
              <a:rect l="l" t="t" r="r" b="b"/>
              <a:pathLst>
                <a:path w="1673" h="40282" extrusionOk="0">
                  <a:moveTo>
                    <a:pt x="296" y="1"/>
                  </a:moveTo>
                  <a:cubicBezTo>
                    <a:pt x="148" y="1"/>
                    <a:pt x="1" y="148"/>
                    <a:pt x="1" y="296"/>
                  </a:cubicBezTo>
                  <a:lnTo>
                    <a:pt x="50" y="5263"/>
                  </a:lnTo>
                  <a:lnTo>
                    <a:pt x="99" y="10280"/>
                  </a:lnTo>
                  <a:lnTo>
                    <a:pt x="345" y="20215"/>
                  </a:lnTo>
                  <a:cubicBezTo>
                    <a:pt x="345" y="20657"/>
                    <a:pt x="345" y="21051"/>
                    <a:pt x="443" y="21444"/>
                  </a:cubicBezTo>
                  <a:cubicBezTo>
                    <a:pt x="542" y="21838"/>
                    <a:pt x="591" y="22280"/>
                    <a:pt x="640" y="22674"/>
                  </a:cubicBezTo>
                  <a:cubicBezTo>
                    <a:pt x="591" y="23117"/>
                    <a:pt x="542" y="23510"/>
                    <a:pt x="443" y="23904"/>
                  </a:cubicBezTo>
                  <a:lnTo>
                    <a:pt x="443" y="25133"/>
                  </a:lnTo>
                  <a:cubicBezTo>
                    <a:pt x="443" y="26805"/>
                    <a:pt x="542" y="28477"/>
                    <a:pt x="591" y="30100"/>
                  </a:cubicBezTo>
                  <a:cubicBezTo>
                    <a:pt x="738" y="33445"/>
                    <a:pt x="886" y="36740"/>
                    <a:pt x="1034" y="40035"/>
                  </a:cubicBezTo>
                  <a:cubicBezTo>
                    <a:pt x="1083" y="40183"/>
                    <a:pt x="1230" y="40281"/>
                    <a:pt x="1329" y="40281"/>
                  </a:cubicBezTo>
                  <a:cubicBezTo>
                    <a:pt x="1525" y="40281"/>
                    <a:pt x="1673" y="40134"/>
                    <a:pt x="1673" y="39986"/>
                  </a:cubicBezTo>
                  <a:cubicBezTo>
                    <a:pt x="1673" y="36642"/>
                    <a:pt x="1624" y="33347"/>
                    <a:pt x="1624" y="30051"/>
                  </a:cubicBezTo>
                  <a:cubicBezTo>
                    <a:pt x="1575" y="28379"/>
                    <a:pt x="1575" y="26707"/>
                    <a:pt x="1525" y="25084"/>
                  </a:cubicBezTo>
                  <a:cubicBezTo>
                    <a:pt x="1476" y="24690"/>
                    <a:pt x="1476" y="24248"/>
                    <a:pt x="1427" y="23854"/>
                  </a:cubicBezTo>
                  <a:cubicBezTo>
                    <a:pt x="1279" y="23412"/>
                    <a:pt x="1181" y="23018"/>
                    <a:pt x="1132" y="22625"/>
                  </a:cubicBezTo>
                  <a:cubicBezTo>
                    <a:pt x="1132" y="22182"/>
                    <a:pt x="1181" y="21789"/>
                    <a:pt x="1279" y="21395"/>
                  </a:cubicBezTo>
                  <a:cubicBezTo>
                    <a:pt x="1329" y="20953"/>
                    <a:pt x="1329" y="20559"/>
                    <a:pt x="1279" y="20166"/>
                  </a:cubicBezTo>
                  <a:lnTo>
                    <a:pt x="1034" y="10231"/>
                  </a:lnTo>
                  <a:lnTo>
                    <a:pt x="837" y="5263"/>
                  </a:lnTo>
                  <a:lnTo>
                    <a:pt x="640" y="296"/>
                  </a:lnTo>
                  <a:cubicBezTo>
                    <a:pt x="591" y="99"/>
                    <a:pt x="493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399175" y="1302400"/>
              <a:ext cx="41850" cy="999350"/>
            </a:xfrm>
            <a:custGeom>
              <a:avLst/>
              <a:gdLst/>
              <a:ahLst/>
              <a:cxnLst/>
              <a:rect l="l" t="t" r="r" b="b"/>
              <a:pathLst>
                <a:path w="1674" h="39974" extrusionOk="0">
                  <a:moveTo>
                    <a:pt x="321" y="0"/>
                  </a:moveTo>
                  <a:cubicBezTo>
                    <a:pt x="161" y="0"/>
                    <a:pt x="1" y="111"/>
                    <a:pt x="1" y="332"/>
                  </a:cubicBezTo>
                  <a:lnTo>
                    <a:pt x="50" y="5250"/>
                  </a:lnTo>
                  <a:lnTo>
                    <a:pt x="148" y="10169"/>
                  </a:lnTo>
                  <a:lnTo>
                    <a:pt x="394" y="20005"/>
                  </a:lnTo>
                  <a:cubicBezTo>
                    <a:pt x="345" y="20398"/>
                    <a:pt x="394" y="20792"/>
                    <a:pt x="444" y="21235"/>
                  </a:cubicBezTo>
                  <a:cubicBezTo>
                    <a:pt x="542" y="21628"/>
                    <a:pt x="640" y="22021"/>
                    <a:pt x="640" y="22464"/>
                  </a:cubicBezTo>
                  <a:cubicBezTo>
                    <a:pt x="640" y="22858"/>
                    <a:pt x="542" y="23251"/>
                    <a:pt x="444" y="23694"/>
                  </a:cubicBezTo>
                  <a:cubicBezTo>
                    <a:pt x="444" y="24087"/>
                    <a:pt x="444" y="24481"/>
                    <a:pt x="444" y="24923"/>
                  </a:cubicBezTo>
                  <a:cubicBezTo>
                    <a:pt x="444" y="26546"/>
                    <a:pt x="542" y="28169"/>
                    <a:pt x="591" y="29841"/>
                  </a:cubicBezTo>
                  <a:cubicBezTo>
                    <a:pt x="739" y="33088"/>
                    <a:pt x="837" y="36383"/>
                    <a:pt x="1034" y="39678"/>
                  </a:cubicBezTo>
                  <a:cubicBezTo>
                    <a:pt x="1034" y="39826"/>
                    <a:pt x="1181" y="39973"/>
                    <a:pt x="1378" y="39973"/>
                  </a:cubicBezTo>
                  <a:cubicBezTo>
                    <a:pt x="1526" y="39973"/>
                    <a:pt x="1673" y="39826"/>
                    <a:pt x="1673" y="39678"/>
                  </a:cubicBezTo>
                  <a:cubicBezTo>
                    <a:pt x="1673" y="36383"/>
                    <a:pt x="1624" y="33088"/>
                    <a:pt x="1624" y="29841"/>
                  </a:cubicBezTo>
                  <a:cubicBezTo>
                    <a:pt x="1575" y="28169"/>
                    <a:pt x="1624" y="26546"/>
                    <a:pt x="1526" y="24923"/>
                  </a:cubicBezTo>
                  <a:cubicBezTo>
                    <a:pt x="1476" y="24481"/>
                    <a:pt x="1476" y="24087"/>
                    <a:pt x="1427" y="23694"/>
                  </a:cubicBezTo>
                  <a:cubicBezTo>
                    <a:pt x="1329" y="23251"/>
                    <a:pt x="1230" y="22858"/>
                    <a:pt x="1181" y="22464"/>
                  </a:cubicBezTo>
                  <a:cubicBezTo>
                    <a:pt x="1181" y="22021"/>
                    <a:pt x="1230" y="21628"/>
                    <a:pt x="1280" y="21235"/>
                  </a:cubicBezTo>
                  <a:cubicBezTo>
                    <a:pt x="1329" y="20792"/>
                    <a:pt x="1329" y="20398"/>
                    <a:pt x="1280" y="20005"/>
                  </a:cubicBezTo>
                  <a:lnTo>
                    <a:pt x="1034" y="10169"/>
                  </a:lnTo>
                  <a:lnTo>
                    <a:pt x="837" y="5250"/>
                  </a:lnTo>
                  <a:lnTo>
                    <a:pt x="640" y="332"/>
                  </a:lnTo>
                  <a:cubicBezTo>
                    <a:pt x="640" y="111"/>
                    <a:pt x="480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9" name="Google Shape;279;p14"/>
          <p:cNvSpPr txBox="1">
            <a:spLocks noGrp="1"/>
          </p:cNvSpPr>
          <p:nvPr>
            <p:ph type="title"/>
          </p:nvPr>
        </p:nvSpPr>
        <p:spPr>
          <a:xfrm>
            <a:off x="6655133" y="5183717"/>
            <a:ext cx="4409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4800"/>
              <a:buNone/>
              <a:defRPr sz="6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6494933" y="1366133"/>
            <a:ext cx="47296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7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4114F-0382-F488-17A2-EFBCC736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de-DE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81C6AA-B1AF-3C9A-0746-C121ABC6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de-D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5AE9D6-8B80-D8EE-F568-13D48B3D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9193-D003-444B-9AFF-0B8BCC0A2291}" type="datetimeFigureOut">
              <a:rPr lang="de-DE" smtClean="0"/>
              <a:t>15.10.2023</a:t>
            </a:fld>
            <a:endParaRPr lang="de-D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A1380CA-C944-1008-4B57-C930B082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F94BAE-F8EE-E289-BFDC-8EE219E2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1BA-84F6-4801-BBC8-CF65D49DE9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944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24023F-7626-134E-B93E-7C4C04C7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6293C6D-6F71-AD41-89AC-3B22DE6EA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5DD07D-C548-1949-9ADB-2D3256938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B0AB710-0050-FC47-B826-6B06DB5E9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C7A5750-AD46-EF42-B5E7-F8A215738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69776A1-7EF3-5145-8487-C406CF43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6C3-3FD3-1B43-B760-04ABDFF4AF30}" type="datetimeFigureOut">
              <a:rPr lang="sr-Latn-RS"/>
              <a:t>15.10.2023.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3F9F15C-5B10-B647-B166-6B2C593E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40FD6B9-ECA8-D649-9B31-5BB50119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CA63-D1FF-D24C-9BFB-1D58FDEFF17F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338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27D2B-941C-894F-91A5-1461A85F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BED3678-1A0D-CC4D-9BEC-E5E616970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E88418-B4B3-1E45-97EA-2F80B1711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93114B-F133-7C4D-A47A-30A33E4A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6C3-3FD3-1B43-B760-04ABDFF4AF30}" type="datetimeFigureOut">
              <a:rPr lang="sr-Latn-RS"/>
              <a:t>15.10.2023.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ABAF22-CB0B-9249-92EF-9FA8EAB7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793893-F768-2A47-83FE-F269DBD7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CA63-D1FF-D24C-9BFB-1D58FDEFF17F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378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71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51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8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31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69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971E9F-C9C2-4D7E-8C21-35E4CEE32E51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FDFBFD-F61B-451D-A59B-9A4176002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687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7900" y="593367"/>
            <a:ext cx="1036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atisfy"/>
              <a:buNone/>
              <a:defRPr sz="3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77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97976F5-EE5B-410B-BF81-9DAF636D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de-DE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CA56A3-C07F-9DF4-8ED6-72F036D26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de-DE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4D5C9E-4DC3-CE67-A978-D85F04366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9193-D003-444B-9AFF-0B8BCC0A2291}" type="datetimeFigureOut">
              <a:rPr lang="de-DE" smtClean="0"/>
              <a:t>15.10.2023</a:t>
            </a:fld>
            <a:endParaRPr lang="de-DE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F4BB33-4DBB-59A5-F3EB-C4E03F5D6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D2D4BE-D784-3DF4-B979-2183A2842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B1BA-84F6-4801-BBC8-CF65D49DE9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A279D90-AF21-664F-B09A-43A105E7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45A39F5-6B26-7149-B170-3F93AF88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C3DD65-E7DB-8D4F-9671-9E2B05952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D6C3-3FD3-1B43-B760-04ABDFF4AF30}" type="datetimeFigureOut">
              <a:rPr lang="sr-Latn-RS"/>
              <a:t>15.10.2023.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598726-36E6-AA41-B911-ED67DD516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806676-32C5-014D-8024-169339681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CA63-D1FF-D24C-9BFB-1D58FDEFF17F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066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blogdeteidehease.com/2018/11/20/becas-erasmus-2018-2019-teide-heas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see.eu/good-practice/erasmus-consortium-for-mobility-placement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European_flag_in_Karlskrona_201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A5D278-19A2-4556-8C96-BB03A814F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Algerian" panose="04020705040A02060702" pitchFamily="82" charset="0"/>
              </a:rPr>
              <a:t>ERASMUS TJEDAN</a:t>
            </a:r>
          </a:p>
        </p:txBody>
      </p:sp>
      <p:sp useBgFill="1"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snimka zaslona, Font, grafički dizajn&#10;&#10;Opis je automatski generiran">
            <a:extLst>
              <a:ext uri="{FF2B5EF4-FFF2-40B4-BE49-F238E27FC236}">
                <a16:creationId xmlns:a16="http://schemas.microsoft.com/office/drawing/2014/main" id="{2E869949-E3D9-4533-8E33-27A0BAAA1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7" y="1220227"/>
            <a:ext cx="5450437" cy="408782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196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21D4E-CF11-1A44-997B-800A743C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30" y="-685800"/>
            <a:ext cx="3932237" cy="1600200"/>
          </a:xfrm>
        </p:spPr>
        <p:txBody>
          <a:bodyPr/>
          <a:lstStyle/>
          <a:p>
            <a:r>
              <a:rPr lang="hr-HR">
                <a:latin typeface="Berlin Sans FB" panose="020E0602020502020306" pitchFamily="34" charset="0"/>
              </a:rPr>
              <a:t>Put u Španjolsku</a:t>
            </a:r>
            <a:endParaRPr lang="sr-Latn-RS">
              <a:latin typeface="Berlin Sans FB" panose="020E0602020502020306" pitchFamily="34" charset="0"/>
            </a:endParaRPr>
          </a:p>
        </p:txBody>
      </p:sp>
      <p:pic>
        <p:nvPicPr>
          <p:cNvPr id="18" name="Slika 18">
            <a:extLst>
              <a:ext uri="{FF2B5EF4-FFF2-40B4-BE49-F238E27FC236}">
                <a16:creationId xmlns:a16="http://schemas.microsoft.com/office/drawing/2014/main" id="{F0A51E4D-1700-CA42-A8AA-BD864860C2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2" b="13982"/>
          <a:stretch/>
        </p:blipFill>
        <p:spPr>
          <a:xfrm>
            <a:off x="8220869" y="228600"/>
            <a:ext cx="2101850" cy="207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A43D49AF-5C0D-3A47-9B94-EC0D96A4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994" y="1068885"/>
            <a:ext cx="3932237" cy="3811588"/>
          </a:xfrm>
        </p:spPr>
        <p:txBody>
          <a:bodyPr/>
          <a:lstStyle/>
          <a:p>
            <a:r>
              <a:rPr lang="hr-HR">
                <a:latin typeface="Abadi" panose="020B0604020104020204" pitchFamily="34" charset="0"/>
              </a:rPr>
              <a:t>1. dan</a:t>
            </a:r>
            <a:endParaRPr lang="sr-Latn-RS">
              <a:latin typeface="Abadi" panose="020B0604020104020204" pitchFamily="34" charset="0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C36F41-4BC6-4C4F-9FA7-098ACCE9358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5187" y="1350749"/>
            <a:ext cx="4373053" cy="3338348"/>
          </a:xfrm>
        </p:spPr>
        <p:txBody>
          <a:bodyPr>
            <a:normAutofit/>
          </a:bodyPr>
          <a:lstStyle/>
          <a:p>
            <a:r>
              <a:rPr lang="hr-HR" sz="1800"/>
              <a:t>Prvi dan započinje odlaskom u gradsku vijećnicu</a:t>
            </a:r>
          </a:p>
          <a:p>
            <a:r>
              <a:rPr lang="hr-HR" sz="1800"/>
              <a:t>Nakon toga smo krenuli u obilazak grada te smo se upoznavali sa njegovom kulturom i običajima</a:t>
            </a:r>
          </a:p>
          <a:p>
            <a:r>
              <a:rPr lang="hr-HR" sz="1800"/>
              <a:t>Posebno nam se svidjela i arena za borbu s bikovima</a:t>
            </a:r>
          </a:p>
          <a:p>
            <a:r>
              <a:rPr lang="hr-HR" sz="1800"/>
              <a:t>U večernjim satima smo posjetili Urban Planet, zabavan prostor sa trampolinima.</a:t>
            </a:r>
            <a:endParaRPr lang="sr-Latn-RS" sz="180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56556CB-9C2C-2942-8A76-81D015D94E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57579" y="1068885"/>
            <a:ext cx="3855954" cy="695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/>
              <a:t>2. dan</a:t>
            </a:r>
            <a:endParaRPr lang="sr-Latn-RS" sz="160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8B58563-6AD8-5A42-B0E2-F2E47652235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63038" y="1350749"/>
            <a:ext cx="3278187" cy="3530103"/>
          </a:xfrm>
        </p:spPr>
        <p:txBody>
          <a:bodyPr>
            <a:normAutofit/>
          </a:bodyPr>
          <a:lstStyle/>
          <a:p>
            <a:r>
              <a:rPr lang="hr-HR" sz="1800"/>
              <a:t>Drugi dan započinjemo posjetom Valencije, gdje smo prvo posjetili ˝City of Arts and Science˝, a tamo smo mogli vidjeti puno životinja iz morskog svijeta. Poslije smo odvedeni na predstavu dupina</a:t>
            </a:r>
          </a:p>
          <a:p>
            <a:r>
              <a:rPr lang="hr-HR" sz="1800"/>
              <a:t>Nakon ručka uživali smo na plaži, a zatim smo u slobodno vrijeme prošetali Valencijom.</a:t>
            </a:r>
            <a:endParaRPr lang="sr-Latn-RS" sz="1800"/>
          </a:p>
        </p:txBody>
      </p:sp>
      <p:pic>
        <p:nvPicPr>
          <p:cNvPr id="30" name="Slika 30">
            <a:extLst>
              <a:ext uri="{FF2B5EF4-FFF2-40B4-BE49-F238E27FC236}">
                <a16:creationId xmlns:a16="http://schemas.microsoft.com/office/drawing/2014/main" id="{36851AC7-F1A3-D747-A84B-4115646864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4" b="15554"/>
          <a:stretch/>
        </p:blipFill>
        <p:spPr>
          <a:xfrm>
            <a:off x="8897938" y="2530475"/>
            <a:ext cx="2849562" cy="207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Slika 24">
            <a:extLst>
              <a:ext uri="{FF2B5EF4-FFF2-40B4-BE49-F238E27FC236}">
                <a16:creationId xmlns:a16="http://schemas.microsoft.com/office/drawing/2014/main" id="{1DA5C771-E30A-6B4D-9439-0E070A7866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b="12183"/>
          <a:stretch/>
        </p:blipFill>
        <p:spPr>
          <a:xfrm>
            <a:off x="7817256" y="4937550"/>
            <a:ext cx="2374345" cy="1703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Slika 28">
            <a:extLst>
              <a:ext uri="{FF2B5EF4-FFF2-40B4-BE49-F238E27FC236}">
                <a16:creationId xmlns:a16="http://schemas.microsoft.com/office/drawing/2014/main" id="{3280B172-981A-3041-A93F-659B353AAA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1" b="20901"/>
          <a:stretch/>
        </p:blipFill>
        <p:spPr>
          <a:xfrm>
            <a:off x="3959041" y="4306888"/>
            <a:ext cx="3514725" cy="2322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Slika 34">
            <a:extLst>
              <a:ext uri="{FF2B5EF4-FFF2-40B4-BE49-F238E27FC236}">
                <a16:creationId xmlns:a16="http://schemas.microsoft.com/office/drawing/2014/main" id="{78DAF865-8471-8344-83E0-97111F301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4" y="4689097"/>
            <a:ext cx="1912188" cy="12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43B0131-AA0D-A24C-89FB-0C0642E7D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/>
          <a:lstStyle/>
          <a:p>
            <a:r>
              <a:rPr lang="hr-HR"/>
              <a:t>3.dan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E147FE1-F3E9-D748-8B48-03681BEC9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370936"/>
            <a:ext cx="5157787" cy="3684588"/>
          </a:xfrm>
        </p:spPr>
        <p:txBody>
          <a:bodyPr>
            <a:normAutofit/>
          </a:bodyPr>
          <a:lstStyle/>
          <a:p>
            <a:r>
              <a:rPr lang="hr-HR" sz="2000"/>
              <a:t>Treći dan smo posjetili školu domaćina gdje su organizirane atletske igre za učenike</a:t>
            </a:r>
          </a:p>
          <a:p>
            <a:r>
              <a:rPr lang="hr-HR" sz="2000"/>
              <a:t>Probali smo </a:t>
            </a:r>
            <a:r>
              <a:rPr lang="hr-HR" sz="2000" b="1"/>
              <a:t>churros </a:t>
            </a:r>
            <a:r>
              <a:rPr lang="hr-HR" sz="2000"/>
              <a:t>s čokoladom, a na kraju svečanu priredbu za kraj, te odlazak u park Pulgosa na piknik</a:t>
            </a:r>
            <a:endParaRPr lang="sr-Latn-RS" sz="200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8744C42-728D-1446-8853-5B272E5F8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526" y="256381"/>
            <a:ext cx="5183188" cy="823912"/>
          </a:xfrm>
        </p:spPr>
        <p:txBody>
          <a:bodyPr/>
          <a:lstStyle/>
          <a:p>
            <a:r>
              <a:rPr lang="hr-HR"/>
              <a:t>4.dan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1A376B-69E8-7449-B6B7-581FB6FC4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526" y="1308912"/>
            <a:ext cx="5183188" cy="3684588"/>
          </a:xfrm>
        </p:spPr>
        <p:txBody>
          <a:bodyPr>
            <a:normAutofit/>
          </a:bodyPr>
          <a:lstStyle/>
          <a:p>
            <a:r>
              <a:rPr lang="hr-HR" sz="2000"/>
              <a:t>Četvrti i zadnji dan smo se u rane sate vraćali kući</a:t>
            </a:r>
          </a:p>
          <a:p>
            <a:r>
              <a:rPr lang="hr-HR" sz="2000"/>
              <a:t>Već oko 3 ujutro smo se svi skupa trebsli naći ispred škole i oprostitise</a:t>
            </a:r>
          </a:p>
          <a:p>
            <a:r>
              <a:rPr lang="hr-HR" sz="2000"/>
              <a:t>Iz Španjolske smo odnijeli nezaboravne uspomene.</a:t>
            </a:r>
            <a:endParaRPr lang="sr-Latn-RS" sz="2000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E170D6C4-786F-F24F-850B-1B0E34C7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42" y="3429000"/>
            <a:ext cx="4755421" cy="2710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id="{0AED7CF6-C5D3-A849-82DE-6E4CD2C2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79" y="3213230"/>
            <a:ext cx="2545375" cy="3209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740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68304A2E-0786-FFD4-D136-3B02346CE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095" b="96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418AB-9161-F3BF-E769-8B5957AB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Što je Erasmus+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0D05-F9B4-E21F-B019-7CDDE73D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Erasmus+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je program Europske komisije za obrazovanje, osposobljavanje, mlade i sport za razdoblje 2021. – 2027., koji nasljeđuje prethodni program (2014. – 2020.). Kao integrirani program, Erasmus+ nudi više mogućnosti za mobilnost učenika i osoblja.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3AB25-BEB4-405F-0DB5-AB345398FE59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72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8DCA-B93D-4198-9E07-7A7EB09A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8163"/>
            <a:ext cx="3687491" cy="2106333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Ciljevi projekta Erasmus+</a:t>
            </a:r>
            <a:endParaRPr lang="en-US" sz="3200"/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0EE6254-37A2-2FDB-76E8-F3A89E10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6"/>
          <a:stretch/>
        </p:blipFill>
        <p:spPr>
          <a:xfrm>
            <a:off x="-2" y="10"/>
            <a:ext cx="12192002" cy="3428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00" y="340185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0B6B-C04B-D420-EB81-8AC11451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4088724"/>
            <a:ext cx="6012254" cy="2171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ea typeface="+mn-lt"/>
                <a:cs typeface="+mn-lt"/>
              </a:rPr>
              <a:t>Cilj programa ostvaruje se kroz tri "Ključne radnje":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 dirty="0" err="1">
                <a:ea typeface="+mn-lt"/>
                <a:cs typeface="+mn-lt"/>
              </a:rPr>
              <a:t>Ključna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aktivnost</a:t>
            </a:r>
            <a:r>
              <a:rPr lang="en-US" sz="1600" dirty="0">
                <a:ea typeface="+mn-lt"/>
                <a:cs typeface="+mn-lt"/>
              </a:rPr>
              <a:t> 1: </a:t>
            </a:r>
            <a:r>
              <a:rPr lang="en-US" sz="1600" dirty="0" err="1">
                <a:ea typeface="+mn-lt"/>
                <a:cs typeface="+mn-lt"/>
              </a:rPr>
              <a:t>Obrazovna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mobilnost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pojedinaca</a:t>
            </a:r>
            <a:endParaRPr lang="en-US" sz="1600" dirty="0" err="1"/>
          </a:p>
          <a:p>
            <a:r>
              <a:rPr lang="en-US" sz="1600">
                <a:ea typeface="+mn-lt"/>
                <a:cs typeface="+mn-lt"/>
              </a:rPr>
              <a:t>Ključna aktivnost 2: Suradnja među organizacijama i institucijama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Ključna aktivnost 3: Podrška razvoju politika i suradnji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Ostale aktivnosti uključuju akcije “Jean Monnet” koje podržavaju poučavanje, učenje, istraživanje i rasprave o pitanjima europskih integracija, kao što su budući izazovi i mogućnosti EU-a.</a:t>
            </a:r>
            <a:endParaRPr lang="en-US" sz="1600"/>
          </a:p>
          <a:p>
            <a:endParaRPr lang="en-US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5CD9-C319-90D7-F885-87B00EA41484}"/>
              </a:ext>
            </a:extLst>
          </p:cNvPr>
          <p:cNvSpPr txBox="1"/>
          <p:nvPr/>
        </p:nvSpPr>
        <p:spPr>
          <a:xfrm>
            <a:off x="9990756" y="3228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94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5D763B0-99DD-A680-8326-9E6E57C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56" y="3041843"/>
            <a:ext cx="5253723" cy="1798013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133" b="0" i="0">
                <a:solidFill>
                  <a:srgbClr val="575756"/>
                </a:solidFill>
                <a:effectLst/>
                <a:latin typeface="Open Sans" panose="02000000000000000000" pitchFamily="2" charset="0"/>
              </a:rPr>
              <a:t>Europe me! </a:t>
            </a:r>
            <a:r>
              <a:rPr lang="hr-HR" sz="2133">
                <a:solidFill>
                  <a:srgbClr val="575756"/>
                </a:solidFill>
                <a:latin typeface="Open Sans" panose="02000000000000000000" pitchFamily="2" charset="0"/>
              </a:rPr>
              <a:t>N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00000000000000000" pitchFamily="2" charset="0"/>
              </a:rPr>
              <a:t>aziv je  </a:t>
            </a:r>
            <a:r>
              <a:rPr lang="hr-HR" sz="2133" b="0" i="0" err="1">
                <a:solidFill>
                  <a:srgbClr val="575756"/>
                </a:solidFill>
                <a:effectLst/>
                <a:latin typeface="Open Sans" panose="02000000000000000000" pitchFamily="2" charset="0"/>
              </a:rPr>
              <a:t>Erasmus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00000000000000000" pitchFamily="2" charset="0"/>
              </a:rPr>
              <a:t>+ projekta  koji je započeo u rujnu 2022. i trajati će do ožujka 2024.Škole koje sudjeluju u prijeku su 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 iz </a:t>
            </a:r>
            <a:r>
              <a:rPr lang="hr-HR" sz="2133" b="0" i="0" err="1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Albacetea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 u Španjolskoj, Šibenika u Hrvatskoj i </a:t>
            </a:r>
            <a:r>
              <a:rPr lang="hr-HR" sz="2133" b="0" i="0" err="1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Gymnasium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sz="2133" b="0" i="0" err="1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Furth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 iz </a:t>
            </a:r>
            <a:r>
              <a:rPr lang="hr-HR" sz="2133" b="0" i="0" err="1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Njemačke.Projekt</a:t>
            </a:r>
            <a:r>
              <a:rPr lang="hr-HR" sz="2133" b="0" i="0">
                <a:solidFill>
                  <a:srgbClr val="575756"/>
                </a:solidFill>
                <a:effectLst/>
                <a:latin typeface="Open Sans" panose="020B0606030504020204" pitchFamily="34" charset="0"/>
              </a:rPr>
              <a:t> je odobrila Europska komisija te će biti financijski podržana s vrlo velikodušnim iznosom od ukupno 60.000 eura.</a:t>
            </a:r>
            <a:endParaRPr lang="sr-Latn-RS" sz="2133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252BDB53-D8A9-26F9-ABE7-02869FFD9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3129" y="1"/>
            <a:ext cx="6559129" cy="258094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7200" b="1" i="1" dirty="0">
                <a:solidFill>
                  <a:schemeClr val="bg1">
                    <a:lumMod val="5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        EU</a:t>
            </a:r>
            <a:r>
              <a:rPr lang="hr-HR" sz="7200" b="1" i="1" dirty="0">
                <a:solidFill>
                  <a:schemeClr val="bg1">
                    <a:lumMod val="75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RO</a:t>
            </a:r>
            <a:r>
              <a:rPr lang="hr-HR" sz="7200" b="1" i="1" dirty="0">
                <a:solidFill>
                  <a:schemeClr val="tx2">
                    <a:lumMod val="5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PE</a:t>
            </a:r>
            <a:r>
              <a:rPr lang="hr-HR" sz="7200" b="1" i="1" dirty="0">
                <a:latin typeface="Angsana New" panose="020B0502040504020204" pitchFamily="34" charset="0"/>
                <a:ea typeface="Aharoni" panose="02000000000000000000" pitchFamily="2" charset="0"/>
              </a:rPr>
              <a:t> </a:t>
            </a:r>
            <a:r>
              <a:rPr lang="hr-HR" sz="7200" b="1" i="1" dirty="0">
                <a:solidFill>
                  <a:schemeClr val="tx2">
                    <a:lumMod val="5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ME✈️</a:t>
            </a:r>
            <a:r>
              <a:rPr lang="hr-HR" sz="7200" b="1" i="1" dirty="0">
                <a:latin typeface="Angsana New" panose="020B0502040504020204" pitchFamily="34" charset="0"/>
                <a:ea typeface="Aharoni" panose="02000000000000000000" pitchFamily="2" charset="0"/>
              </a:rPr>
              <a:t> </a:t>
            </a:r>
            <a:endParaRPr lang="sr-Latn-RS" sz="7200" b="1" i="1" dirty="0">
              <a:latin typeface="Angsana New" panose="020B0502040504020204" pitchFamily="34" charset="0"/>
              <a:ea typeface="Aharoni" panose="02000000000000000000" pitchFamily="2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74A324-5AAD-B618-26E7-8B1228F3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79" y="401119"/>
            <a:ext cx="3416039" cy="2127907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7459E5E-776E-9C4C-C082-D5DAFE62D91D}"/>
              </a:ext>
            </a:extLst>
          </p:cNvPr>
          <p:cNvSpPr txBox="1"/>
          <p:nvPr/>
        </p:nvSpPr>
        <p:spPr>
          <a:xfrm>
            <a:off x="7615254" y="1368749"/>
            <a:ext cx="3140364" cy="144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sr-Latn-RS" sz="2489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876C54B-3C4A-FDDA-CD34-563F18CE5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94" y="678316"/>
            <a:ext cx="1850709" cy="185070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81B7F20-BFEA-3855-49BE-D71F20EAE7F9}"/>
              </a:ext>
            </a:extLst>
          </p:cNvPr>
          <p:cNvSpPr txBox="1"/>
          <p:nvPr/>
        </p:nvSpPr>
        <p:spPr>
          <a:xfrm rot="10800000" flipH="1" flipV="1">
            <a:off x="6194524" y="4546783"/>
            <a:ext cx="5078584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hr-HR" sz="2133">
                <a:solidFill>
                  <a:schemeClr val="accent3">
                    <a:lumMod val="25000"/>
                  </a:schemeClr>
                </a:solidFill>
              </a:rPr>
              <a:t>Ciljevi projekta su naučiti učenike prednosti članstva u </a:t>
            </a:r>
            <a:r>
              <a:rPr lang="hr-HR" sz="2133" err="1">
                <a:solidFill>
                  <a:schemeClr val="accent3">
                    <a:lumMod val="25000"/>
                  </a:schemeClr>
                </a:solidFill>
              </a:rPr>
              <a:t>EU,njenoj</a:t>
            </a:r>
            <a:r>
              <a:rPr lang="hr-HR" sz="2133">
                <a:solidFill>
                  <a:schemeClr val="accent3">
                    <a:lumMod val="25000"/>
                  </a:schemeClr>
                </a:solidFill>
              </a:rPr>
              <a:t> strukturi i funkcioniranju  te važnosti demokracije i demokratskoga odlučivanja </a:t>
            </a:r>
            <a:endParaRPr lang="sr-Latn-RS" sz="2133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zastava, oblak, nebo, električno plava&#10;&#10;Opis je automatski generiran">
            <a:extLst>
              <a:ext uri="{FF2B5EF4-FFF2-40B4-BE49-F238E27FC236}">
                <a16:creationId xmlns:a16="http://schemas.microsoft.com/office/drawing/2014/main" id="{A3BE86C7-F441-8F7A-A85E-9A4F8FC89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-300000">
            <a:off x="6520951" y="3116000"/>
            <a:ext cx="4195949" cy="2799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36" name="Google Shape;2236;p37"/>
          <p:cNvSpPr txBox="1">
            <a:spLocks noGrp="1"/>
          </p:cNvSpPr>
          <p:nvPr>
            <p:ph type="subTitle" idx="1"/>
          </p:nvPr>
        </p:nvSpPr>
        <p:spPr>
          <a:xfrm>
            <a:off x="773755" y="2549772"/>
            <a:ext cx="4992412" cy="2818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U ovom Europe me projektu pozvani su učenici iz OŠ Brodarice, škole </a:t>
            </a:r>
            <a:r>
              <a:rPr lang="hr-HR" err="1"/>
              <a:t>Albacetea</a:t>
            </a:r>
            <a:r>
              <a:rPr lang="hr-HR"/>
              <a:t> iz Španjolske </a:t>
            </a:r>
            <a:r>
              <a:rPr lang="hr-HR" err="1"/>
              <a:t>Gymnasium</a:t>
            </a:r>
            <a:r>
              <a:rPr lang="hr-HR"/>
              <a:t> </a:t>
            </a:r>
            <a:r>
              <a:rPr lang="hr-HR" err="1"/>
              <a:t>Furth</a:t>
            </a:r>
            <a:r>
              <a:rPr lang="hr-HR"/>
              <a:t> iz Njemačke.</a:t>
            </a:r>
          </a:p>
          <a:p>
            <a:pPr marL="0" indent="0"/>
            <a:r>
              <a:rPr lang="hr-HR"/>
              <a:t>Prije prošle školske godine razni učenici iz njemačke i španjolske su bili primljeni od strane učenika iz OŠ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Brodarice.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222765D-2020-7E5E-C9BA-5A75CC989EEC}"/>
              </a:ext>
            </a:extLst>
          </p:cNvPr>
          <p:cNvSpPr txBox="1"/>
          <p:nvPr/>
        </p:nvSpPr>
        <p:spPr>
          <a:xfrm>
            <a:off x="4075216" y="4791577"/>
            <a:ext cx="24384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sr-Latn-RS" sz="2489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B0A68AA-71F4-4996-E006-CBF130C13818}"/>
              </a:ext>
            </a:extLst>
          </p:cNvPr>
          <p:cNvSpPr txBox="1"/>
          <p:nvPr/>
        </p:nvSpPr>
        <p:spPr>
          <a:xfrm>
            <a:off x="2333501" y="981578"/>
            <a:ext cx="2438400" cy="41036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r-HR" sz="2489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30FCABB-6938-211E-AB25-DA9E07C04730}"/>
              </a:ext>
            </a:extLst>
          </p:cNvPr>
          <p:cNvSpPr txBox="1"/>
          <p:nvPr/>
        </p:nvSpPr>
        <p:spPr>
          <a:xfrm>
            <a:off x="6448167" y="1232993"/>
            <a:ext cx="4327036" cy="357059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489"/>
              <a:t>Učenici su naučili kako komunicirati sa drugom djecom i ljudima koji ne pričaju njihov jezik. Projekt "Europe me" ima baš takvu namjeru da djeca iz drugih država </a:t>
            </a:r>
            <a:r>
              <a:rPr lang="hr-HR" sz="2489" err="1"/>
              <a:t>nauču</a:t>
            </a:r>
            <a:r>
              <a:rPr lang="hr-HR" sz="2489"/>
              <a:t> komunicirat i sporazumijevati se na drugom jeziku.</a:t>
            </a:r>
            <a:endParaRPr lang="sr-Latn-RS" sz="2489"/>
          </a:p>
        </p:txBody>
      </p:sp>
      <p:sp>
        <p:nvSpPr>
          <p:cNvPr id="7" name="Podnaslov 4">
            <a:extLst>
              <a:ext uri="{FF2B5EF4-FFF2-40B4-BE49-F238E27FC236}">
                <a16:creationId xmlns:a16="http://schemas.microsoft.com/office/drawing/2014/main" id="{A6EAC95A-F990-C612-D27D-8AB2077E14B4}"/>
              </a:ext>
            </a:extLst>
          </p:cNvPr>
          <p:cNvSpPr txBox="1">
            <a:spLocks/>
          </p:cNvSpPr>
          <p:nvPr/>
        </p:nvSpPr>
        <p:spPr>
          <a:xfrm>
            <a:off x="170222" y="199125"/>
            <a:ext cx="6559129" cy="25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7200" b="1" i="1" dirty="0">
                <a:solidFill>
                  <a:schemeClr val="bg1">
                    <a:lumMod val="5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    EU</a:t>
            </a:r>
            <a:r>
              <a:rPr lang="hr-HR" sz="7200" b="1" i="1" dirty="0">
                <a:solidFill>
                  <a:schemeClr val="bg1">
                    <a:lumMod val="75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RO</a:t>
            </a:r>
            <a:r>
              <a:rPr lang="hr-HR" sz="7200" b="1" i="1" dirty="0">
                <a:solidFill>
                  <a:schemeClr val="tx2">
                    <a:lumMod val="5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PE</a:t>
            </a:r>
            <a:r>
              <a:rPr lang="hr-HR" sz="7200" b="1" i="1" dirty="0">
                <a:latin typeface="Angsana New" panose="020B0502040504020204" pitchFamily="34" charset="0"/>
                <a:ea typeface="Aharoni" panose="02000000000000000000" pitchFamily="2" charset="0"/>
              </a:rPr>
              <a:t> </a:t>
            </a:r>
            <a:r>
              <a:rPr lang="hr-HR" sz="7200" b="1" i="1" dirty="0">
                <a:solidFill>
                  <a:schemeClr val="tx2">
                    <a:lumMod val="5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ME✈️</a:t>
            </a:r>
            <a:r>
              <a:rPr lang="hr-HR" sz="7200" b="1" i="1" dirty="0">
                <a:latin typeface="Angsana New" panose="020B0502040504020204" pitchFamily="34" charset="0"/>
                <a:ea typeface="Aharoni" panose="02000000000000000000" pitchFamily="2" charset="0"/>
              </a:rPr>
              <a:t> </a:t>
            </a:r>
            <a:endParaRPr lang="sr-Latn-RS" sz="7200" b="1" i="1" dirty="0">
              <a:latin typeface="Angsana New" panose="020B0502040504020204" pitchFamily="34" charset="0"/>
              <a:ea typeface="Aharoni" panose="02000000000000000000" pitchFamily="2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EA3A2B2-348B-D329-C04B-040910E50477}"/>
              </a:ext>
            </a:extLst>
          </p:cNvPr>
          <p:cNvSpPr txBox="1"/>
          <p:nvPr/>
        </p:nvSpPr>
        <p:spPr>
          <a:xfrm>
            <a:off x="8550233" y="6214039"/>
            <a:ext cx="2256312" cy="19572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89"/>
              <a:t>Fotografija </a:t>
            </a:r>
            <a:r>
              <a:rPr lang="en-US" sz="2489">
                <a:hlinkClick r:id="rId4"/>
              </a:rPr>
              <a:t>Ova fotografija</a:t>
            </a:r>
            <a:r>
              <a:rPr lang="en-US" sz="2489"/>
              <a:t> autora Nepoznat autor ima licencu </a:t>
            </a:r>
            <a:r>
              <a:rPr lang="en-US" sz="2489">
                <a:hlinkClick r:id="rId5"/>
              </a:rPr>
              <a:t>CC BY-SA</a:t>
            </a:r>
            <a:r>
              <a:rPr lang="en-US" sz="2489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46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638C9-468F-9973-C70B-E8672F71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05" y="455660"/>
            <a:ext cx="3932237" cy="1144539"/>
          </a:xfrm>
        </p:spPr>
        <p:txBody>
          <a:bodyPr>
            <a:normAutofit fontScale="90000"/>
          </a:bodyPr>
          <a:lstStyle/>
          <a:p>
            <a:r>
              <a:rPr lang="hr-HR"/>
              <a:t> Prilike za učenje i razvoj</a:t>
            </a:r>
            <a:endParaRPr lang="sr-Latn-RS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A78F783A-0314-6458-AAE4-CB7BD52BFE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 b="7041"/>
          <a:stretch/>
        </p:blipFill>
        <p:spPr>
          <a:xfrm>
            <a:off x="4592085" y="4044865"/>
            <a:ext cx="3007829" cy="2322056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37D21F-5611-F3A3-A8A7-1DAE1AED8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736" y="2103031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/>
              <a:t>Osmišljavali smo logo našeg projekta.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/>
              <a:t>Našim prijateljima smo pisali Božićne čestitke u kojima smo im poželjeli sretnu i uspješnu godinu. Čestitke smo poštom poslali u Njemačku i Španjolsku. Također smo i mi dobili čestitke od naših prijatelja.</a:t>
            </a:r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75C0F1F5-F319-356D-D821-9F7A385A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60" y="4044865"/>
            <a:ext cx="2265418" cy="2322056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730B304F-C98F-75B7-CDA2-53DDB6DF7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29" y="4044865"/>
            <a:ext cx="2066916" cy="2322056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49DD0618-9E49-7873-609B-1BE7778AA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87" y="565526"/>
            <a:ext cx="3237694" cy="3088867"/>
          </a:xfrm>
          <a:prstGeom prst="rect">
            <a:avLst/>
          </a:prstGeom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id="{6909ACCD-6748-8413-42DB-C066FCC69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89" y="565525"/>
            <a:ext cx="3125741" cy="30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D0289-A4CC-E22C-2274-AFCF5AF5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/>
            </a:br>
            <a:br>
              <a:rPr lang="hr-HR"/>
            </a:b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1F5A95D6-3BB9-7F25-CAE5-8D73F10A1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r="14342"/>
          <a:stretch/>
        </p:blipFill>
        <p:spPr>
          <a:xfrm>
            <a:off x="5295515" y="995363"/>
            <a:ext cx="2888843" cy="2277341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4A7EC3-75CC-E1F8-4D12-A93C22316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/>
              <a:t>Ovaj projekt omogućio nam je mnoga iskustva. Posjetili smo EU Udrugu Mladih. Tamo smo imali priliku doznati važnost Europske unije I što nam nude ovakvi projekti i razne razmjene učenika.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/>
              <a:t>Obilježavali smo Dan Europe, za tu prigodu radili smo tradicionalne kolače različitih naroda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AD57DD95-11BC-3BA0-FC0C-072063BA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15" y="3429000"/>
            <a:ext cx="5184679" cy="2919622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767A7408-DE03-CBB5-0446-5538B64E5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61" y="1033078"/>
            <a:ext cx="3481218" cy="19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B03C5-A2AC-01EE-DC16-B4253BA5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hr-HR" sz="3200">
                <a:latin typeface="+mn-lt"/>
              </a:rPr>
              <a:t>LOKACIJE KOJE SMO POSJETILI U HRVATSKOJ</a:t>
            </a:r>
            <a:endParaRPr lang="de-DE" sz="3200">
              <a:latin typeface="+mn-lt"/>
            </a:endParaRPr>
          </a:p>
        </p:txBody>
      </p:sp>
      <p:pic>
        <p:nvPicPr>
          <p:cNvPr id="1026" name="Picture 2" descr="Hrvatska 50. najprosperitetnija država svijeta - DuList">
            <a:extLst>
              <a:ext uri="{FF2B5EF4-FFF2-40B4-BE49-F238E27FC236}">
                <a16:creationId xmlns:a16="http://schemas.microsoft.com/office/drawing/2014/main" id="{A546607A-E45F-01E1-74F9-9EC411807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22271" b="5227"/>
          <a:stretch/>
        </p:blipFill>
        <p:spPr bwMode="auto">
          <a:xfrm>
            <a:off x="6096001" y="1287662"/>
            <a:ext cx="5319062" cy="42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138846C-B548-5C6C-22BD-A9B41433C7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693" y="2533476"/>
          <a:ext cx="4597746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7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vanjski, odijevanje, osoba, nebo&#10;&#10;Opis je automatski generiran">
            <a:extLst>
              <a:ext uri="{FF2B5EF4-FFF2-40B4-BE49-F238E27FC236}">
                <a16:creationId xmlns:a16="http://schemas.microsoft.com/office/drawing/2014/main" id="{5BD08222-597D-4BB7-8D4F-5377A73C1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6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7" name="Slika 6" descr="Slika na kojoj se prikazuje odijevanje, osoba, čovjek, stepenice&#10;&#10;Opis je automatski generiran">
            <a:extLst>
              <a:ext uri="{FF2B5EF4-FFF2-40B4-BE49-F238E27FC236}">
                <a16:creationId xmlns:a16="http://schemas.microsoft.com/office/drawing/2014/main" id="{8440B926-5F42-492E-AC71-51DCB75D8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b="30047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9" name="Slika 8" descr="Slika na kojoj se prikazuje odijevanje, u dvorani, osoba, zid&#10;&#10;Opis je automatski generiran">
            <a:extLst>
              <a:ext uri="{FF2B5EF4-FFF2-40B4-BE49-F238E27FC236}">
                <a16:creationId xmlns:a16="http://schemas.microsoft.com/office/drawing/2014/main" id="{77CCF776-C6C7-A6AA-E9D0-10600F4B96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r="-1" b="3887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AD22DCD-9E85-DBCD-5BB5-2FB36AD2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633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g Passport by Slidesgo">
  <a:themeElements>
    <a:clrScheme name="Simple Light">
      <a:dk1>
        <a:srgbClr val="000000"/>
      </a:dk1>
      <a:lt1>
        <a:srgbClr val="E2ECFF"/>
      </a:lt1>
      <a:dk2>
        <a:srgbClr val="434343"/>
      </a:dk2>
      <a:lt2>
        <a:srgbClr val="E2ECFF"/>
      </a:lt2>
      <a:accent1>
        <a:srgbClr val="1C4587"/>
      </a:accent1>
      <a:accent2>
        <a:srgbClr val="20124D"/>
      </a:accent2>
      <a:accent3>
        <a:srgbClr val="FFFFFF"/>
      </a:accent3>
      <a:accent4>
        <a:srgbClr val="FFAB40"/>
      </a:accent4>
      <a:accent5>
        <a:srgbClr val="FE4A49"/>
      </a:accent5>
      <a:accent6>
        <a:srgbClr val="FFF8E1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618</Words>
  <Application>Microsoft Office PowerPoint</Application>
  <PresentationFormat>Široki zaslon</PresentationFormat>
  <Paragraphs>48</Paragraphs>
  <Slides>11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11</vt:i4>
      </vt:variant>
    </vt:vector>
  </HeadingPairs>
  <TitlesOfParts>
    <vt:vector size="29" baseType="lpstr">
      <vt:lpstr>Abadi</vt:lpstr>
      <vt:lpstr>Algerian</vt:lpstr>
      <vt:lpstr>Angsana New</vt:lpstr>
      <vt:lpstr>Arial</vt:lpstr>
      <vt:lpstr>Berlin Sans FB</vt:lpstr>
      <vt:lpstr>Calibri</vt:lpstr>
      <vt:lpstr>Calibri Light</vt:lpstr>
      <vt:lpstr>Century Gothic</vt:lpstr>
      <vt:lpstr>Open Sans</vt:lpstr>
      <vt:lpstr>Roboto</vt:lpstr>
      <vt:lpstr>Satisfy</vt:lpstr>
      <vt:lpstr>Wingdings 3</vt:lpstr>
      <vt:lpstr>Isječak</vt:lpstr>
      <vt:lpstr>office theme</vt:lpstr>
      <vt:lpstr>Pring Passport by Slidesgo</vt:lpstr>
      <vt:lpstr>Ion</vt:lpstr>
      <vt:lpstr>Tema sustava Office</vt:lpstr>
      <vt:lpstr>Tema sustava Office</vt:lpstr>
      <vt:lpstr>ERASMUS TJEDAN</vt:lpstr>
      <vt:lpstr>Što je Erasmus+</vt:lpstr>
      <vt:lpstr>Ciljevi projekta Erasmus+</vt:lpstr>
      <vt:lpstr>Europe me! Naziv je  Erasmus+ projekta  koji je započeo u rujnu 2022. i trajati će do ožujka 2024.Škole koje sudjeluju u prijeku su  iz Albacetea u Španjolskoj, Šibenika u Hrvatskoj i Gymnasium Furth iz Njemačke.Projekt je odobrila Europska komisija te će biti financijski podržana s vrlo velikodušnim iznosom od ukupno 60.000 eura.</vt:lpstr>
      <vt:lpstr>PowerPoint prezentacija</vt:lpstr>
      <vt:lpstr> Prilike za učenje i razvoj</vt:lpstr>
      <vt:lpstr>  </vt:lpstr>
      <vt:lpstr>LOKACIJE KOJE SMO POSJETILI U HRVATSKOJ</vt:lpstr>
      <vt:lpstr>PowerPoint prezentacija</vt:lpstr>
      <vt:lpstr>Put u Španjolsku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TJEDAN</dc:title>
  <dc:creator>Marijana</dc:creator>
  <cp:lastModifiedBy>Marijana</cp:lastModifiedBy>
  <cp:revision>2</cp:revision>
  <dcterms:created xsi:type="dcterms:W3CDTF">2023-10-15T17:19:44Z</dcterms:created>
  <dcterms:modified xsi:type="dcterms:W3CDTF">2023-10-15T18:12:25Z</dcterms:modified>
</cp:coreProperties>
</file>